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75" r:id="rId2"/>
    <p:sldMasterId id="2147483687" r:id="rId3"/>
  </p:sldMasterIdLst>
  <p:notesMasterIdLst>
    <p:notesMasterId r:id="rId9"/>
  </p:notesMasterIdLst>
  <p:sldIdLst>
    <p:sldId id="256" r:id="rId4"/>
    <p:sldId id="257" r:id="rId5"/>
    <p:sldId id="258" r:id="rId6"/>
    <p:sldId id="259" r:id="rId7"/>
    <p:sldId id="260" r:id="rId8"/>
  </p:sldIdLst>
  <p:sldSz cx="12192000" cy="6858000"/>
  <p:notesSz cx="7315200" cy="9601200"/>
  <p:embeddedFontLs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Fira Sans" panose="020B0503050000020004" pitchFamily="34" charset="0"/>
      <p:regular r:id="rId14"/>
      <p:bold r:id="rId15"/>
      <p:italic r:id="rId16"/>
      <p:boldItalic r:id="rId17"/>
    </p:embeddedFont>
    <p:embeddedFont>
      <p:font typeface="Marcellus" panose="020B0604020202020204" charset="0"/>
      <p:regular r:id="rId1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19" roundtripDataSignature="AMtx7mj9AH6ZeYHp9bKvIjB5YalirXNtl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6" d="100"/>
          <a:sy n="76" d="100"/>
        </p:scale>
        <p:origin x="272" y="5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3" Type="http://schemas.openxmlformats.org/officeDocument/2006/relationships/slideMaster" Target="slideMasters/slideMaster3.xml"/><Relationship Id="rId21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7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font" Target="fonts/font2.fntdata"/><Relationship Id="rId5" Type="http://schemas.openxmlformats.org/officeDocument/2006/relationships/slide" Target="slides/slide2.xml"/><Relationship Id="rId15" Type="http://schemas.openxmlformats.org/officeDocument/2006/relationships/font" Target="fonts/font6.fntdata"/><Relationship Id="rId23" Type="http://schemas.openxmlformats.org/officeDocument/2006/relationships/tableStyles" Target="tableStyles.xml"/><Relationship Id="rId10" Type="http://schemas.openxmlformats.org/officeDocument/2006/relationships/font" Target="fonts/font1.fntdata"/><Relationship Id="rId19" Type="http://customschemas.google.com/relationships/presentationmetadata" Target="metadata"/><Relationship Id="rId4" Type="http://schemas.openxmlformats.org/officeDocument/2006/relationships/slide" Target="slides/slide1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98EA63B-AC11-4DC3-A437-8D0A6D031504}" type="doc">
      <dgm:prSet loTypeId="urn:microsoft.com/office/officeart/2005/8/layout/radial1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37E2347-EA7F-4FA9-B542-5B12F4981A3D}">
      <dgm:prSet phldrT="[Text]"/>
      <dgm:spPr/>
      <dgm:t>
        <a:bodyPr/>
        <a:lstStyle/>
        <a:p>
          <a:r>
            <a:rPr lang="en-US" dirty="0"/>
            <a:t>How Does Data Management Helps in Smart Water Management ?</a:t>
          </a:r>
        </a:p>
      </dgm:t>
    </dgm:pt>
    <dgm:pt modelId="{93E91718-D78B-4C1C-8F63-D02C7A616494}" type="parTrans" cxnId="{8359FA2D-1008-4A23-9938-BA2C5A5B617A}">
      <dgm:prSet/>
      <dgm:spPr/>
      <dgm:t>
        <a:bodyPr/>
        <a:lstStyle/>
        <a:p>
          <a:endParaRPr lang="en-US"/>
        </a:p>
      </dgm:t>
    </dgm:pt>
    <dgm:pt modelId="{581FDEF9-44A4-40C3-9121-99D17893D08F}" type="sibTrans" cxnId="{8359FA2D-1008-4A23-9938-BA2C5A5B617A}">
      <dgm:prSet/>
      <dgm:spPr/>
      <dgm:t>
        <a:bodyPr/>
        <a:lstStyle/>
        <a:p>
          <a:endParaRPr lang="en-US"/>
        </a:p>
      </dgm:t>
    </dgm:pt>
    <dgm:pt modelId="{36029B32-1838-47BC-AB28-72F41A398A07}">
      <dgm:prSet phldrT="[Text]"/>
      <dgm:spPr/>
      <dgm:t>
        <a:bodyPr/>
        <a:lstStyle/>
        <a:p>
          <a:r>
            <a:rPr lang="en-US" b="1" dirty="0"/>
            <a:t>Real-time Monitoring</a:t>
          </a:r>
          <a:endParaRPr lang="en-US" dirty="0"/>
        </a:p>
      </dgm:t>
    </dgm:pt>
    <dgm:pt modelId="{7556AED8-3998-4D48-AB8F-CEEB0FCB215E}" type="parTrans" cxnId="{ADFF16DC-0AD3-4EAC-8EA2-717BF704B5C2}">
      <dgm:prSet/>
      <dgm:spPr/>
      <dgm:t>
        <a:bodyPr/>
        <a:lstStyle/>
        <a:p>
          <a:endParaRPr lang="en-US"/>
        </a:p>
      </dgm:t>
    </dgm:pt>
    <dgm:pt modelId="{FD6709E5-9130-41F5-ABF3-B5D1AC2421C1}" type="sibTrans" cxnId="{ADFF16DC-0AD3-4EAC-8EA2-717BF704B5C2}">
      <dgm:prSet/>
      <dgm:spPr/>
      <dgm:t>
        <a:bodyPr/>
        <a:lstStyle/>
        <a:p>
          <a:endParaRPr lang="en-US"/>
        </a:p>
      </dgm:t>
    </dgm:pt>
    <dgm:pt modelId="{B912CFE3-FEE8-499F-A317-0A7ADCE726F1}">
      <dgm:prSet phldrT="[Text]"/>
      <dgm:spPr/>
      <dgm:t>
        <a:bodyPr/>
        <a:lstStyle/>
        <a:p>
          <a:r>
            <a:rPr lang="en-US" b="1" dirty="0"/>
            <a:t>Sensor Integration</a:t>
          </a:r>
          <a:endParaRPr lang="en-US" dirty="0"/>
        </a:p>
      </dgm:t>
    </dgm:pt>
    <dgm:pt modelId="{714F027E-5112-4268-B443-E34AD2FDB2A7}" type="parTrans" cxnId="{9F699F73-8EAB-4D98-8450-9B30AACE9069}">
      <dgm:prSet/>
      <dgm:spPr/>
      <dgm:t>
        <a:bodyPr/>
        <a:lstStyle/>
        <a:p>
          <a:endParaRPr lang="en-US"/>
        </a:p>
      </dgm:t>
    </dgm:pt>
    <dgm:pt modelId="{0B0CAD4E-2526-40B3-806F-7FDCC73E9FE1}" type="sibTrans" cxnId="{9F699F73-8EAB-4D98-8450-9B30AACE9069}">
      <dgm:prSet/>
      <dgm:spPr/>
      <dgm:t>
        <a:bodyPr/>
        <a:lstStyle/>
        <a:p>
          <a:endParaRPr lang="en-US"/>
        </a:p>
      </dgm:t>
    </dgm:pt>
    <dgm:pt modelId="{F1635213-0AFF-4D07-822C-01C772AFE1A7}">
      <dgm:prSet phldrT="[Text]"/>
      <dgm:spPr/>
      <dgm:t>
        <a:bodyPr/>
        <a:lstStyle/>
        <a:p>
          <a:r>
            <a:rPr lang="en-US" b="1" dirty="0"/>
            <a:t>Leak Detection and Prevention</a:t>
          </a:r>
          <a:endParaRPr lang="en-US" dirty="0"/>
        </a:p>
      </dgm:t>
    </dgm:pt>
    <dgm:pt modelId="{B4E733E5-1E0B-439D-95BC-320F50965B02}" type="parTrans" cxnId="{A1F0AAAB-AAA3-4315-9737-2232DF714270}">
      <dgm:prSet/>
      <dgm:spPr/>
      <dgm:t>
        <a:bodyPr/>
        <a:lstStyle/>
        <a:p>
          <a:endParaRPr lang="en-US"/>
        </a:p>
      </dgm:t>
    </dgm:pt>
    <dgm:pt modelId="{5F1D27EB-8283-4C96-917A-5A77401824F5}" type="sibTrans" cxnId="{A1F0AAAB-AAA3-4315-9737-2232DF714270}">
      <dgm:prSet/>
      <dgm:spPr/>
      <dgm:t>
        <a:bodyPr/>
        <a:lstStyle/>
        <a:p>
          <a:endParaRPr lang="en-US"/>
        </a:p>
      </dgm:t>
    </dgm:pt>
    <dgm:pt modelId="{7AAB8556-55D0-4DEF-8D88-C5FC536D3B25}">
      <dgm:prSet phldrT="[Text]"/>
      <dgm:spPr/>
      <dgm:t>
        <a:bodyPr/>
        <a:lstStyle/>
        <a:p>
          <a:r>
            <a:rPr lang="en-US" b="1" dirty="0"/>
            <a:t>Demand Forecasting</a:t>
          </a:r>
          <a:endParaRPr lang="en-US" dirty="0"/>
        </a:p>
      </dgm:t>
    </dgm:pt>
    <dgm:pt modelId="{E6171245-E290-4D11-AFC1-C1D6959E41BB}" type="parTrans" cxnId="{0B799193-288D-45D1-A833-BD6518EC5689}">
      <dgm:prSet/>
      <dgm:spPr/>
      <dgm:t>
        <a:bodyPr/>
        <a:lstStyle/>
        <a:p>
          <a:endParaRPr lang="en-US"/>
        </a:p>
      </dgm:t>
    </dgm:pt>
    <dgm:pt modelId="{9F70E3A5-2F24-4299-88D8-B40A89E05B54}" type="sibTrans" cxnId="{0B799193-288D-45D1-A833-BD6518EC5689}">
      <dgm:prSet/>
      <dgm:spPr/>
      <dgm:t>
        <a:bodyPr/>
        <a:lstStyle/>
        <a:p>
          <a:endParaRPr lang="en-US"/>
        </a:p>
      </dgm:t>
    </dgm:pt>
    <dgm:pt modelId="{F32362CA-92D9-49B4-8E15-AA3E889DF66C}">
      <dgm:prSet/>
      <dgm:spPr/>
      <dgm:t>
        <a:bodyPr/>
        <a:lstStyle/>
        <a:p>
          <a:r>
            <a:rPr lang="en-US" b="1" dirty="0"/>
            <a:t>Asset Management</a:t>
          </a:r>
          <a:endParaRPr lang="en-US" dirty="0"/>
        </a:p>
      </dgm:t>
    </dgm:pt>
    <dgm:pt modelId="{A005FEC6-1E91-421C-80C6-F9DC7BC3A449}" type="parTrans" cxnId="{5EF56D7E-625A-4CAD-8913-A8EE4713D510}">
      <dgm:prSet/>
      <dgm:spPr/>
      <dgm:t>
        <a:bodyPr/>
        <a:lstStyle/>
        <a:p>
          <a:endParaRPr lang="en-US"/>
        </a:p>
      </dgm:t>
    </dgm:pt>
    <dgm:pt modelId="{C9FA2D32-A962-4DC6-A947-138F6E23CCE2}" type="sibTrans" cxnId="{5EF56D7E-625A-4CAD-8913-A8EE4713D510}">
      <dgm:prSet/>
      <dgm:spPr/>
      <dgm:t>
        <a:bodyPr/>
        <a:lstStyle/>
        <a:p>
          <a:endParaRPr lang="en-US"/>
        </a:p>
      </dgm:t>
    </dgm:pt>
    <dgm:pt modelId="{2CFE14E7-D05F-48CC-8541-5A93D20767A1}">
      <dgm:prSet/>
      <dgm:spPr/>
      <dgm:t>
        <a:bodyPr/>
        <a:lstStyle/>
        <a:p>
          <a:r>
            <a:rPr lang="en-US" b="1" dirty="0"/>
            <a:t>Water Quality Management</a:t>
          </a:r>
          <a:endParaRPr lang="en-US" dirty="0"/>
        </a:p>
      </dgm:t>
    </dgm:pt>
    <dgm:pt modelId="{B80E9038-FF67-42A4-8B5E-0DC26F450F92}" type="parTrans" cxnId="{8BCB18B0-D6EF-497D-A414-115C22A6B384}">
      <dgm:prSet/>
      <dgm:spPr/>
      <dgm:t>
        <a:bodyPr/>
        <a:lstStyle/>
        <a:p>
          <a:endParaRPr lang="en-US"/>
        </a:p>
      </dgm:t>
    </dgm:pt>
    <dgm:pt modelId="{B962A5B5-13EA-4D2D-9B6C-6129EB2B92D4}" type="sibTrans" cxnId="{8BCB18B0-D6EF-497D-A414-115C22A6B384}">
      <dgm:prSet/>
      <dgm:spPr/>
      <dgm:t>
        <a:bodyPr/>
        <a:lstStyle/>
        <a:p>
          <a:endParaRPr lang="en-US"/>
        </a:p>
      </dgm:t>
    </dgm:pt>
    <dgm:pt modelId="{17D9F593-78BC-40D6-9A53-41A7ABC791E9}">
      <dgm:prSet/>
      <dgm:spPr/>
      <dgm:t>
        <a:bodyPr/>
        <a:lstStyle/>
        <a:p>
          <a:r>
            <a:rPr lang="en-US" b="1" dirty="0"/>
            <a:t>Resource Allocation</a:t>
          </a:r>
          <a:endParaRPr lang="en-US" dirty="0"/>
        </a:p>
      </dgm:t>
    </dgm:pt>
    <dgm:pt modelId="{40AA781E-0B2D-41A6-8F09-7E070128A411}" type="parTrans" cxnId="{BA8FA7D4-5354-45FA-8EE4-FD50842978D8}">
      <dgm:prSet/>
      <dgm:spPr/>
      <dgm:t>
        <a:bodyPr/>
        <a:lstStyle/>
        <a:p>
          <a:endParaRPr lang="en-US"/>
        </a:p>
      </dgm:t>
    </dgm:pt>
    <dgm:pt modelId="{DA323824-DF08-43D5-8BA1-5235C39CC5EC}" type="sibTrans" cxnId="{BA8FA7D4-5354-45FA-8EE4-FD50842978D8}">
      <dgm:prSet/>
      <dgm:spPr/>
      <dgm:t>
        <a:bodyPr/>
        <a:lstStyle/>
        <a:p>
          <a:endParaRPr lang="en-US"/>
        </a:p>
      </dgm:t>
    </dgm:pt>
    <dgm:pt modelId="{E514FF05-D965-44A4-967E-41F38CE6EF3F}">
      <dgm:prSet/>
      <dgm:spPr/>
      <dgm:t>
        <a:bodyPr/>
        <a:lstStyle/>
        <a:p>
          <a:r>
            <a:rPr lang="en-US" b="1"/>
            <a:t>Customer Engagement</a:t>
          </a:r>
          <a:endParaRPr lang="en-US" dirty="0"/>
        </a:p>
      </dgm:t>
    </dgm:pt>
    <dgm:pt modelId="{B3DFD8AC-56E7-4389-B09D-41AAFC2BE7FF}" type="parTrans" cxnId="{ACCFB03F-9DA8-4BAB-A0EF-57DB71C1CA84}">
      <dgm:prSet/>
      <dgm:spPr/>
      <dgm:t>
        <a:bodyPr/>
        <a:lstStyle/>
        <a:p>
          <a:endParaRPr lang="en-US"/>
        </a:p>
      </dgm:t>
    </dgm:pt>
    <dgm:pt modelId="{F80FDCA0-FAFF-47C6-B5C0-69FABF4A0AB3}" type="sibTrans" cxnId="{ACCFB03F-9DA8-4BAB-A0EF-57DB71C1CA84}">
      <dgm:prSet/>
      <dgm:spPr/>
      <dgm:t>
        <a:bodyPr/>
        <a:lstStyle/>
        <a:p>
          <a:endParaRPr lang="en-US"/>
        </a:p>
      </dgm:t>
    </dgm:pt>
    <dgm:pt modelId="{44115D78-F147-4024-A84B-CF538B6F0075}">
      <dgm:prSet/>
      <dgm:spPr/>
      <dgm:t>
        <a:bodyPr/>
        <a:lstStyle/>
        <a:p>
          <a:r>
            <a:rPr lang="en-US" b="1" dirty="0"/>
            <a:t>Regulatory Compliance</a:t>
          </a:r>
          <a:endParaRPr lang="en-US" dirty="0"/>
        </a:p>
      </dgm:t>
    </dgm:pt>
    <dgm:pt modelId="{FE03EA87-B1B9-400B-90BB-07D856986ED4}" type="parTrans" cxnId="{B06E6E34-8362-4CD7-8F5F-9031A0566639}">
      <dgm:prSet/>
      <dgm:spPr/>
      <dgm:t>
        <a:bodyPr/>
        <a:lstStyle/>
        <a:p>
          <a:endParaRPr lang="en-US"/>
        </a:p>
      </dgm:t>
    </dgm:pt>
    <dgm:pt modelId="{C087DE43-4509-485E-966A-320BCA82A722}" type="sibTrans" cxnId="{B06E6E34-8362-4CD7-8F5F-9031A0566639}">
      <dgm:prSet/>
      <dgm:spPr/>
      <dgm:t>
        <a:bodyPr/>
        <a:lstStyle/>
        <a:p>
          <a:endParaRPr lang="en-US"/>
        </a:p>
      </dgm:t>
    </dgm:pt>
    <dgm:pt modelId="{9CC12E9D-CBF2-4768-9C23-95E89A7004F0}">
      <dgm:prSet/>
      <dgm:spPr/>
      <dgm:t>
        <a:bodyPr/>
        <a:lstStyle/>
        <a:p>
          <a:r>
            <a:rPr lang="en-US" b="1"/>
            <a:t>Flood and Disaster Management</a:t>
          </a:r>
          <a:endParaRPr lang="en-US" dirty="0"/>
        </a:p>
      </dgm:t>
    </dgm:pt>
    <dgm:pt modelId="{85EC4AFB-1CB2-4B6C-983A-A9D1281261AE}" type="parTrans" cxnId="{ED47C083-2543-4FCB-809A-8DB970F089DF}">
      <dgm:prSet/>
      <dgm:spPr/>
      <dgm:t>
        <a:bodyPr/>
        <a:lstStyle/>
        <a:p>
          <a:endParaRPr lang="en-US"/>
        </a:p>
      </dgm:t>
    </dgm:pt>
    <dgm:pt modelId="{F8E116EC-E8B3-46CC-BCB5-C178665276D8}" type="sibTrans" cxnId="{ED47C083-2543-4FCB-809A-8DB970F089DF}">
      <dgm:prSet/>
      <dgm:spPr/>
      <dgm:t>
        <a:bodyPr/>
        <a:lstStyle/>
        <a:p>
          <a:endParaRPr lang="en-US"/>
        </a:p>
      </dgm:t>
    </dgm:pt>
    <dgm:pt modelId="{73EED7EF-22E7-4B64-A103-62D039AAF292}">
      <dgm:prSet/>
      <dgm:spPr/>
      <dgm:t>
        <a:bodyPr/>
        <a:lstStyle/>
        <a:p>
          <a:r>
            <a:rPr lang="en-US" b="1"/>
            <a:t>Integration with IoT and AI</a:t>
          </a:r>
          <a:endParaRPr lang="en-US" dirty="0"/>
        </a:p>
      </dgm:t>
    </dgm:pt>
    <dgm:pt modelId="{1C8872FC-8826-4F51-A7FC-DE99FA6A3570}" type="parTrans" cxnId="{DA20E179-6E27-418E-B22B-E2AC758B9C5D}">
      <dgm:prSet/>
      <dgm:spPr/>
      <dgm:t>
        <a:bodyPr/>
        <a:lstStyle/>
        <a:p>
          <a:endParaRPr lang="en-US"/>
        </a:p>
      </dgm:t>
    </dgm:pt>
    <dgm:pt modelId="{1DC725DD-10E8-4B12-97E6-2F060AEAB21A}" type="sibTrans" cxnId="{DA20E179-6E27-418E-B22B-E2AC758B9C5D}">
      <dgm:prSet/>
      <dgm:spPr/>
      <dgm:t>
        <a:bodyPr/>
        <a:lstStyle/>
        <a:p>
          <a:endParaRPr lang="en-US"/>
        </a:p>
      </dgm:t>
    </dgm:pt>
    <dgm:pt modelId="{899E35CD-6AB7-4BE6-B967-A5A09D890A68}">
      <dgm:prSet/>
      <dgm:spPr/>
      <dgm:t>
        <a:bodyPr/>
        <a:lstStyle/>
        <a:p>
          <a:r>
            <a:rPr lang="en-US" b="1" dirty="0"/>
            <a:t>Historical Analysis and Reporting</a:t>
          </a:r>
          <a:endParaRPr lang="en-US" dirty="0"/>
        </a:p>
      </dgm:t>
    </dgm:pt>
    <dgm:pt modelId="{B1F38598-A631-4D4E-B82D-9F0CB075FE38}" type="parTrans" cxnId="{1990138E-576A-4C79-90EC-530BA8D03380}">
      <dgm:prSet/>
      <dgm:spPr/>
      <dgm:t>
        <a:bodyPr/>
        <a:lstStyle/>
        <a:p>
          <a:endParaRPr lang="en-US"/>
        </a:p>
      </dgm:t>
    </dgm:pt>
    <dgm:pt modelId="{CC26D5CF-DBA6-4CB1-8890-00DF9D1CD341}" type="sibTrans" cxnId="{1990138E-576A-4C79-90EC-530BA8D03380}">
      <dgm:prSet/>
      <dgm:spPr/>
      <dgm:t>
        <a:bodyPr/>
        <a:lstStyle/>
        <a:p>
          <a:endParaRPr lang="en-US"/>
        </a:p>
      </dgm:t>
    </dgm:pt>
    <dgm:pt modelId="{3F8664C0-08B3-4F6B-B2D8-200EB57FDBA7}" type="pres">
      <dgm:prSet presAssocID="{698EA63B-AC11-4DC3-A437-8D0A6D031504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1FE5D0B4-1E9D-4CAF-9415-4BABFACCE7FE}" type="pres">
      <dgm:prSet presAssocID="{C37E2347-EA7F-4FA9-B542-5B12F4981A3D}" presName="centerShape" presStyleLbl="node0" presStyleIdx="0" presStyleCnt="1"/>
      <dgm:spPr/>
    </dgm:pt>
    <dgm:pt modelId="{421AA26F-D9C9-43A7-8E29-3136778F5818}" type="pres">
      <dgm:prSet presAssocID="{7556AED8-3998-4D48-AB8F-CEEB0FCB215E}" presName="Name9" presStyleLbl="parChTrans1D2" presStyleIdx="0" presStyleCnt="12"/>
      <dgm:spPr/>
    </dgm:pt>
    <dgm:pt modelId="{0DB9609A-F6C6-40DE-88BA-E62F8FAAC924}" type="pres">
      <dgm:prSet presAssocID="{7556AED8-3998-4D48-AB8F-CEEB0FCB215E}" presName="connTx" presStyleLbl="parChTrans1D2" presStyleIdx="0" presStyleCnt="12"/>
      <dgm:spPr/>
    </dgm:pt>
    <dgm:pt modelId="{CEA1F8F7-2462-425B-BF36-92079A606D1A}" type="pres">
      <dgm:prSet presAssocID="{36029B32-1838-47BC-AB28-72F41A398A07}" presName="node" presStyleLbl="node1" presStyleIdx="0" presStyleCnt="12">
        <dgm:presLayoutVars>
          <dgm:bulletEnabled val="1"/>
        </dgm:presLayoutVars>
      </dgm:prSet>
      <dgm:spPr/>
    </dgm:pt>
    <dgm:pt modelId="{944576CD-5126-4E25-985F-EBC38291D2D8}" type="pres">
      <dgm:prSet presAssocID="{714F027E-5112-4268-B443-E34AD2FDB2A7}" presName="Name9" presStyleLbl="parChTrans1D2" presStyleIdx="1" presStyleCnt="12"/>
      <dgm:spPr/>
    </dgm:pt>
    <dgm:pt modelId="{0FB2736D-FE6D-443C-B76E-119FD97ABC74}" type="pres">
      <dgm:prSet presAssocID="{714F027E-5112-4268-B443-E34AD2FDB2A7}" presName="connTx" presStyleLbl="parChTrans1D2" presStyleIdx="1" presStyleCnt="12"/>
      <dgm:spPr/>
    </dgm:pt>
    <dgm:pt modelId="{5C564424-DB97-4F1A-A7A3-75C923B9677E}" type="pres">
      <dgm:prSet presAssocID="{B912CFE3-FEE8-499F-A317-0A7ADCE726F1}" presName="node" presStyleLbl="node1" presStyleIdx="1" presStyleCnt="12">
        <dgm:presLayoutVars>
          <dgm:bulletEnabled val="1"/>
        </dgm:presLayoutVars>
      </dgm:prSet>
      <dgm:spPr/>
    </dgm:pt>
    <dgm:pt modelId="{58AB4E06-AD37-43CC-A18D-12118CCD9CF2}" type="pres">
      <dgm:prSet presAssocID="{B4E733E5-1E0B-439D-95BC-320F50965B02}" presName="Name9" presStyleLbl="parChTrans1D2" presStyleIdx="2" presStyleCnt="12"/>
      <dgm:spPr/>
    </dgm:pt>
    <dgm:pt modelId="{D5E27A66-3C91-4C18-9E03-31111DE23F88}" type="pres">
      <dgm:prSet presAssocID="{B4E733E5-1E0B-439D-95BC-320F50965B02}" presName="connTx" presStyleLbl="parChTrans1D2" presStyleIdx="2" presStyleCnt="12"/>
      <dgm:spPr/>
    </dgm:pt>
    <dgm:pt modelId="{EE6304F8-BE28-4EC0-97F2-619DFFC84B61}" type="pres">
      <dgm:prSet presAssocID="{F1635213-0AFF-4D07-822C-01C772AFE1A7}" presName="node" presStyleLbl="node1" presStyleIdx="2" presStyleCnt="12">
        <dgm:presLayoutVars>
          <dgm:bulletEnabled val="1"/>
        </dgm:presLayoutVars>
      </dgm:prSet>
      <dgm:spPr/>
    </dgm:pt>
    <dgm:pt modelId="{B05CD569-B4D3-410D-8A98-38AB6FF361C0}" type="pres">
      <dgm:prSet presAssocID="{E6171245-E290-4D11-AFC1-C1D6959E41BB}" presName="Name9" presStyleLbl="parChTrans1D2" presStyleIdx="3" presStyleCnt="12"/>
      <dgm:spPr/>
    </dgm:pt>
    <dgm:pt modelId="{07638CC0-9068-4791-9399-F41E7CF2FDF2}" type="pres">
      <dgm:prSet presAssocID="{E6171245-E290-4D11-AFC1-C1D6959E41BB}" presName="connTx" presStyleLbl="parChTrans1D2" presStyleIdx="3" presStyleCnt="12"/>
      <dgm:spPr/>
    </dgm:pt>
    <dgm:pt modelId="{90DEB577-80D5-4233-BE89-ECC1F39B5695}" type="pres">
      <dgm:prSet presAssocID="{7AAB8556-55D0-4DEF-8D88-C5FC536D3B25}" presName="node" presStyleLbl="node1" presStyleIdx="3" presStyleCnt="12">
        <dgm:presLayoutVars>
          <dgm:bulletEnabled val="1"/>
        </dgm:presLayoutVars>
      </dgm:prSet>
      <dgm:spPr/>
    </dgm:pt>
    <dgm:pt modelId="{06C487C0-7000-4A01-A53B-620615D1D7E8}" type="pres">
      <dgm:prSet presAssocID="{A005FEC6-1E91-421C-80C6-F9DC7BC3A449}" presName="Name9" presStyleLbl="parChTrans1D2" presStyleIdx="4" presStyleCnt="12"/>
      <dgm:spPr/>
    </dgm:pt>
    <dgm:pt modelId="{7D0DA491-5045-4306-B168-D0289092DE78}" type="pres">
      <dgm:prSet presAssocID="{A005FEC6-1E91-421C-80C6-F9DC7BC3A449}" presName="connTx" presStyleLbl="parChTrans1D2" presStyleIdx="4" presStyleCnt="12"/>
      <dgm:spPr/>
    </dgm:pt>
    <dgm:pt modelId="{B9DB8227-8379-4C98-9306-466E4C290A69}" type="pres">
      <dgm:prSet presAssocID="{F32362CA-92D9-49B4-8E15-AA3E889DF66C}" presName="node" presStyleLbl="node1" presStyleIdx="4" presStyleCnt="12">
        <dgm:presLayoutVars>
          <dgm:bulletEnabled val="1"/>
        </dgm:presLayoutVars>
      </dgm:prSet>
      <dgm:spPr/>
    </dgm:pt>
    <dgm:pt modelId="{D41BDE4F-3836-4036-9617-844BDF974052}" type="pres">
      <dgm:prSet presAssocID="{B80E9038-FF67-42A4-8B5E-0DC26F450F92}" presName="Name9" presStyleLbl="parChTrans1D2" presStyleIdx="5" presStyleCnt="12"/>
      <dgm:spPr/>
    </dgm:pt>
    <dgm:pt modelId="{7F4EF6D0-C1B8-4231-AE93-E8231F0CCEF9}" type="pres">
      <dgm:prSet presAssocID="{B80E9038-FF67-42A4-8B5E-0DC26F450F92}" presName="connTx" presStyleLbl="parChTrans1D2" presStyleIdx="5" presStyleCnt="12"/>
      <dgm:spPr/>
    </dgm:pt>
    <dgm:pt modelId="{0E68B12E-7ED8-48FF-AF26-536E18808BF7}" type="pres">
      <dgm:prSet presAssocID="{2CFE14E7-D05F-48CC-8541-5A93D20767A1}" presName="node" presStyleLbl="node1" presStyleIdx="5" presStyleCnt="12">
        <dgm:presLayoutVars>
          <dgm:bulletEnabled val="1"/>
        </dgm:presLayoutVars>
      </dgm:prSet>
      <dgm:spPr/>
    </dgm:pt>
    <dgm:pt modelId="{83C28177-6D3B-4749-94C4-7D3F253F75B9}" type="pres">
      <dgm:prSet presAssocID="{40AA781E-0B2D-41A6-8F09-7E070128A411}" presName="Name9" presStyleLbl="parChTrans1D2" presStyleIdx="6" presStyleCnt="12"/>
      <dgm:spPr/>
    </dgm:pt>
    <dgm:pt modelId="{4C39A4FE-C8F8-4427-B7B3-2FAA9F57070B}" type="pres">
      <dgm:prSet presAssocID="{40AA781E-0B2D-41A6-8F09-7E070128A411}" presName="connTx" presStyleLbl="parChTrans1D2" presStyleIdx="6" presStyleCnt="12"/>
      <dgm:spPr/>
    </dgm:pt>
    <dgm:pt modelId="{E099F7B9-CE49-44C1-9C6B-DF92AA5A9711}" type="pres">
      <dgm:prSet presAssocID="{17D9F593-78BC-40D6-9A53-41A7ABC791E9}" presName="node" presStyleLbl="node1" presStyleIdx="6" presStyleCnt="12">
        <dgm:presLayoutVars>
          <dgm:bulletEnabled val="1"/>
        </dgm:presLayoutVars>
      </dgm:prSet>
      <dgm:spPr/>
    </dgm:pt>
    <dgm:pt modelId="{A76C3B7D-AB5D-4FA9-B05B-B8718950AA47}" type="pres">
      <dgm:prSet presAssocID="{B3DFD8AC-56E7-4389-B09D-41AAFC2BE7FF}" presName="Name9" presStyleLbl="parChTrans1D2" presStyleIdx="7" presStyleCnt="12"/>
      <dgm:spPr/>
    </dgm:pt>
    <dgm:pt modelId="{CD979581-0CD4-48DC-9045-47290A689E23}" type="pres">
      <dgm:prSet presAssocID="{B3DFD8AC-56E7-4389-B09D-41AAFC2BE7FF}" presName="connTx" presStyleLbl="parChTrans1D2" presStyleIdx="7" presStyleCnt="12"/>
      <dgm:spPr/>
    </dgm:pt>
    <dgm:pt modelId="{5742435B-2C67-4271-8A62-90A59B18C948}" type="pres">
      <dgm:prSet presAssocID="{E514FF05-D965-44A4-967E-41F38CE6EF3F}" presName="node" presStyleLbl="node1" presStyleIdx="7" presStyleCnt="12">
        <dgm:presLayoutVars>
          <dgm:bulletEnabled val="1"/>
        </dgm:presLayoutVars>
      </dgm:prSet>
      <dgm:spPr/>
    </dgm:pt>
    <dgm:pt modelId="{194CC572-5927-4559-AC50-5D09375CFD2E}" type="pres">
      <dgm:prSet presAssocID="{FE03EA87-B1B9-400B-90BB-07D856986ED4}" presName="Name9" presStyleLbl="parChTrans1D2" presStyleIdx="8" presStyleCnt="12"/>
      <dgm:spPr/>
    </dgm:pt>
    <dgm:pt modelId="{05B3C262-98B7-459A-98DA-09A41742DEAB}" type="pres">
      <dgm:prSet presAssocID="{FE03EA87-B1B9-400B-90BB-07D856986ED4}" presName="connTx" presStyleLbl="parChTrans1D2" presStyleIdx="8" presStyleCnt="12"/>
      <dgm:spPr/>
    </dgm:pt>
    <dgm:pt modelId="{5A2B20A9-2F62-4CFC-9532-9AEDF16D65FA}" type="pres">
      <dgm:prSet presAssocID="{44115D78-F147-4024-A84B-CF538B6F0075}" presName="node" presStyleLbl="node1" presStyleIdx="8" presStyleCnt="12">
        <dgm:presLayoutVars>
          <dgm:bulletEnabled val="1"/>
        </dgm:presLayoutVars>
      </dgm:prSet>
      <dgm:spPr/>
    </dgm:pt>
    <dgm:pt modelId="{466F2988-5620-41BE-A56D-68CB8C3BDD00}" type="pres">
      <dgm:prSet presAssocID="{85EC4AFB-1CB2-4B6C-983A-A9D1281261AE}" presName="Name9" presStyleLbl="parChTrans1D2" presStyleIdx="9" presStyleCnt="12"/>
      <dgm:spPr/>
    </dgm:pt>
    <dgm:pt modelId="{6DD8CC86-7ED2-465D-87E8-CB246856D451}" type="pres">
      <dgm:prSet presAssocID="{85EC4AFB-1CB2-4B6C-983A-A9D1281261AE}" presName="connTx" presStyleLbl="parChTrans1D2" presStyleIdx="9" presStyleCnt="12"/>
      <dgm:spPr/>
    </dgm:pt>
    <dgm:pt modelId="{B75622BB-61E6-4950-A3CC-54B6D912ACCB}" type="pres">
      <dgm:prSet presAssocID="{9CC12E9D-CBF2-4768-9C23-95E89A7004F0}" presName="node" presStyleLbl="node1" presStyleIdx="9" presStyleCnt="12">
        <dgm:presLayoutVars>
          <dgm:bulletEnabled val="1"/>
        </dgm:presLayoutVars>
      </dgm:prSet>
      <dgm:spPr/>
    </dgm:pt>
    <dgm:pt modelId="{FE896FBF-295C-43BE-8B4D-BD1C5C4202A0}" type="pres">
      <dgm:prSet presAssocID="{1C8872FC-8826-4F51-A7FC-DE99FA6A3570}" presName="Name9" presStyleLbl="parChTrans1D2" presStyleIdx="10" presStyleCnt="12"/>
      <dgm:spPr/>
    </dgm:pt>
    <dgm:pt modelId="{03EF9639-D73D-4B7B-B114-4701F4C7A6AC}" type="pres">
      <dgm:prSet presAssocID="{1C8872FC-8826-4F51-A7FC-DE99FA6A3570}" presName="connTx" presStyleLbl="parChTrans1D2" presStyleIdx="10" presStyleCnt="12"/>
      <dgm:spPr/>
    </dgm:pt>
    <dgm:pt modelId="{6409EB50-D987-4CE0-9524-CF4D179D24CC}" type="pres">
      <dgm:prSet presAssocID="{73EED7EF-22E7-4B64-A103-62D039AAF292}" presName="node" presStyleLbl="node1" presStyleIdx="10" presStyleCnt="12">
        <dgm:presLayoutVars>
          <dgm:bulletEnabled val="1"/>
        </dgm:presLayoutVars>
      </dgm:prSet>
      <dgm:spPr/>
    </dgm:pt>
    <dgm:pt modelId="{6E20060A-7F2F-4A55-8D4F-AA521DED7F9A}" type="pres">
      <dgm:prSet presAssocID="{B1F38598-A631-4D4E-B82D-9F0CB075FE38}" presName="Name9" presStyleLbl="parChTrans1D2" presStyleIdx="11" presStyleCnt="12"/>
      <dgm:spPr/>
    </dgm:pt>
    <dgm:pt modelId="{FABCD082-8B6A-4548-B313-E34F5CB130C2}" type="pres">
      <dgm:prSet presAssocID="{B1F38598-A631-4D4E-B82D-9F0CB075FE38}" presName="connTx" presStyleLbl="parChTrans1D2" presStyleIdx="11" presStyleCnt="12"/>
      <dgm:spPr/>
    </dgm:pt>
    <dgm:pt modelId="{AB9B1C64-DB7F-4F90-A425-5C76437BC1BD}" type="pres">
      <dgm:prSet presAssocID="{899E35CD-6AB7-4BE6-B967-A5A09D890A68}" presName="node" presStyleLbl="node1" presStyleIdx="11" presStyleCnt="12">
        <dgm:presLayoutVars>
          <dgm:bulletEnabled val="1"/>
        </dgm:presLayoutVars>
      </dgm:prSet>
      <dgm:spPr/>
    </dgm:pt>
  </dgm:ptLst>
  <dgm:cxnLst>
    <dgm:cxn modelId="{83813900-4142-4048-BFE9-8FD205CB6352}" type="presOf" srcId="{E6171245-E290-4D11-AFC1-C1D6959E41BB}" destId="{B05CD569-B4D3-410D-8A98-38AB6FF361C0}" srcOrd="0" destOrd="0" presId="urn:microsoft.com/office/officeart/2005/8/layout/radial1"/>
    <dgm:cxn modelId="{0F419901-CC04-4C14-956C-84D84EF3A0CE}" type="presOf" srcId="{714F027E-5112-4268-B443-E34AD2FDB2A7}" destId="{944576CD-5126-4E25-985F-EBC38291D2D8}" srcOrd="0" destOrd="0" presId="urn:microsoft.com/office/officeart/2005/8/layout/radial1"/>
    <dgm:cxn modelId="{BCB25507-6E20-4A6C-9B8C-F8BDED886710}" type="presOf" srcId="{B4E733E5-1E0B-439D-95BC-320F50965B02}" destId="{D5E27A66-3C91-4C18-9E03-31111DE23F88}" srcOrd="1" destOrd="0" presId="urn:microsoft.com/office/officeart/2005/8/layout/radial1"/>
    <dgm:cxn modelId="{AA7A7A09-0657-43D0-BAD2-3E68999F12D2}" type="presOf" srcId="{698EA63B-AC11-4DC3-A437-8D0A6D031504}" destId="{3F8664C0-08B3-4F6B-B2D8-200EB57FDBA7}" srcOrd="0" destOrd="0" presId="urn:microsoft.com/office/officeart/2005/8/layout/radial1"/>
    <dgm:cxn modelId="{F502C10C-BEBE-4B06-A8B7-E0BF0FDF46FB}" type="presOf" srcId="{40AA781E-0B2D-41A6-8F09-7E070128A411}" destId="{4C39A4FE-C8F8-4427-B7B3-2FAA9F57070B}" srcOrd="1" destOrd="0" presId="urn:microsoft.com/office/officeart/2005/8/layout/radial1"/>
    <dgm:cxn modelId="{9B742013-65E7-4D90-9DE5-39329B99C992}" type="presOf" srcId="{85EC4AFB-1CB2-4B6C-983A-A9D1281261AE}" destId="{6DD8CC86-7ED2-465D-87E8-CB246856D451}" srcOrd="1" destOrd="0" presId="urn:microsoft.com/office/officeart/2005/8/layout/radial1"/>
    <dgm:cxn modelId="{7A17911C-BA1E-4FC9-9332-7F31FB46D2A8}" type="presOf" srcId="{7AAB8556-55D0-4DEF-8D88-C5FC536D3B25}" destId="{90DEB577-80D5-4233-BE89-ECC1F39B5695}" srcOrd="0" destOrd="0" presId="urn:microsoft.com/office/officeart/2005/8/layout/radial1"/>
    <dgm:cxn modelId="{1A38DA1D-6414-44A2-B3D9-17C79D605C29}" type="presOf" srcId="{F32362CA-92D9-49B4-8E15-AA3E889DF66C}" destId="{B9DB8227-8379-4C98-9306-466E4C290A69}" srcOrd="0" destOrd="0" presId="urn:microsoft.com/office/officeart/2005/8/layout/radial1"/>
    <dgm:cxn modelId="{8359FA2D-1008-4A23-9938-BA2C5A5B617A}" srcId="{698EA63B-AC11-4DC3-A437-8D0A6D031504}" destId="{C37E2347-EA7F-4FA9-B542-5B12F4981A3D}" srcOrd="0" destOrd="0" parTransId="{93E91718-D78B-4C1C-8F63-D02C7A616494}" sibTransId="{581FDEF9-44A4-40C3-9121-99D17893D08F}"/>
    <dgm:cxn modelId="{B06E6E34-8362-4CD7-8F5F-9031A0566639}" srcId="{C37E2347-EA7F-4FA9-B542-5B12F4981A3D}" destId="{44115D78-F147-4024-A84B-CF538B6F0075}" srcOrd="8" destOrd="0" parTransId="{FE03EA87-B1B9-400B-90BB-07D856986ED4}" sibTransId="{C087DE43-4509-485E-966A-320BCA82A722}"/>
    <dgm:cxn modelId="{D3DCCC3E-7D6E-4C44-A350-3452E79DE9AD}" type="presOf" srcId="{B1F38598-A631-4D4E-B82D-9F0CB075FE38}" destId="{FABCD082-8B6A-4548-B313-E34F5CB130C2}" srcOrd="1" destOrd="0" presId="urn:microsoft.com/office/officeart/2005/8/layout/radial1"/>
    <dgm:cxn modelId="{ACCFB03F-9DA8-4BAB-A0EF-57DB71C1CA84}" srcId="{C37E2347-EA7F-4FA9-B542-5B12F4981A3D}" destId="{E514FF05-D965-44A4-967E-41F38CE6EF3F}" srcOrd="7" destOrd="0" parTransId="{B3DFD8AC-56E7-4389-B09D-41AAFC2BE7FF}" sibTransId="{F80FDCA0-FAFF-47C6-B5C0-69FABF4A0AB3}"/>
    <dgm:cxn modelId="{7F93AA40-A11E-443B-A47B-DDAF0BEFF106}" type="presOf" srcId="{FE03EA87-B1B9-400B-90BB-07D856986ED4}" destId="{194CC572-5927-4559-AC50-5D09375CFD2E}" srcOrd="0" destOrd="0" presId="urn:microsoft.com/office/officeart/2005/8/layout/radial1"/>
    <dgm:cxn modelId="{380D8C60-BB07-447E-AC6C-3B09C502B7BC}" type="presOf" srcId="{E6171245-E290-4D11-AFC1-C1D6959E41BB}" destId="{07638CC0-9068-4791-9399-F41E7CF2FDF2}" srcOrd="1" destOrd="0" presId="urn:microsoft.com/office/officeart/2005/8/layout/radial1"/>
    <dgm:cxn modelId="{69CA5641-6C61-479D-9E2F-536C2F272D80}" type="presOf" srcId="{C37E2347-EA7F-4FA9-B542-5B12F4981A3D}" destId="{1FE5D0B4-1E9D-4CAF-9415-4BABFACCE7FE}" srcOrd="0" destOrd="0" presId="urn:microsoft.com/office/officeart/2005/8/layout/radial1"/>
    <dgm:cxn modelId="{05187642-0B84-4B7E-8023-DE51E61C4678}" type="presOf" srcId="{F1635213-0AFF-4D07-822C-01C772AFE1A7}" destId="{EE6304F8-BE28-4EC0-97F2-619DFFC84B61}" srcOrd="0" destOrd="0" presId="urn:microsoft.com/office/officeart/2005/8/layout/radial1"/>
    <dgm:cxn modelId="{445CE04A-9E81-4BA1-BFF5-A3E1B4449EE8}" type="presOf" srcId="{A005FEC6-1E91-421C-80C6-F9DC7BC3A449}" destId="{7D0DA491-5045-4306-B168-D0289092DE78}" srcOrd="1" destOrd="0" presId="urn:microsoft.com/office/officeart/2005/8/layout/radial1"/>
    <dgm:cxn modelId="{72639A4C-7468-4483-8E90-049484C1D41C}" type="presOf" srcId="{7556AED8-3998-4D48-AB8F-CEEB0FCB215E}" destId="{0DB9609A-F6C6-40DE-88BA-E62F8FAAC924}" srcOrd="1" destOrd="0" presId="urn:microsoft.com/office/officeart/2005/8/layout/radial1"/>
    <dgm:cxn modelId="{FE5EF66E-649C-4CA2-8685-32ABCD920D59}" type="presOf" srcId="{B80E9038-FF67-42A4-8B5E-0DC26F450F92}" destId="{D41BDE4F-3836-4036-9617-844BDF974052}" srcOrd="0" destOrd="0" presId="urn:microsoft.com/office/officeart/2005/8/layout/radial1"/>
    <dgm:cxn modelId="{A3EC5673-79F9-49DA-BE07-5B9740AB6BE1}" type="presOf" srcId="{40AA781E-0B2D-41A6-8F09-7E070128A411}" destId="{83C28177-6D3B-4749-94C4-7D3F253F75B9}" srcOrd="0" destOrd="0" presId="urn:microsoft.com/office/officeart/2005/8/layout/radial1"/>
    <dgm:cxn modelId="{9F699F73-8EAB-4D98-8450-9B30AACE9069}" srcId="{C37E2347-EA7F-4FA9-B542-5B12F4981A3D}" destId="{B912CFE3-FEE8-499F-A317-0A7ADCE726F1}" srcOrd="1" destOrd="0" parTransId="{714F027E-5112-4268-B443-E34AD2FDB2A7}" sibTransId="{0B0CAD4E-2526-40B3-806F-7FDCC73E9FE1}"/>
    <dgm:cxn modelId="{DA20E179-6E27-418E-B22B-E2AC758B9C5D}" srcId="{C37E2347-EA7F-4FA9-B542-5B12F4981A3D}" destId="{73EED7EF-22E7-4B64-A103-62D039AAF292}" srcOrd="10" destOrd="0" parTransId="{1C8872FC-8826-4F51-A7FC-DE99FA6A3570}" sibTransId="{1DC725DD-10E8-4B12-97E6-2F060AEAB21A}"/>
    <dgm:cxn modelId="{5EF56D7E-625A-4CAD-8913-A8EE4713D510}" srcId="{C37E2347-EA7F-4FA9-B542-5B12F4981A3D}" destId="{F32362CA-92D9-49B4-8E15-AA3E889DF66C}" srcOrd="4" destOrd="0" parTransId="{A005FEC6-1E91-421C-80C6-F9DC7BC3A449}" sibTransId="{C9FA2D32-A962-4DC6-A947-138F6E23CCE2}"/>
    <dgm:cxn modelId="{ED47C083-2543-4FCB-809A-8DB970F089DF}" srcId="{C37E2347-EA7F-4FA9-B542-5B12F4981A3D}" destId="{9CC12E9D-CBF2-4768-9C23-95E89A7004F0}" srcOrd="9" destOrd="0" parTransId="{85EC4AFB-1CB2-4B6C-983A-A9D1281261AE}" sibTransId="{F8E116EC-E8B3-46CC-BCB5-C178665276D8}"/>
    <dgm:cxn modelId="{22CFE787-3557-4CEE-BAF8-D8BF91222E10}" type="presOf" srcId="{7556AED8-3998-4D48-AB8F-CEEB0FCB215E}" destId="{421AA26F-D9C9-43A7-8E29-3136778F5818}" srcOrd="0" destOrd="0" presId="urn:microsoft.com/office/officeart/2005/8/layout/radial1"/>
    <dgm:cxn modelId="{1990138E-576A-4C79-90EC-530BA8D03380}" srcId="{C37E2347-EA7F-4FA9-B542-5B12F4981A3D}" destId="{899E35CD-6AB7-4BE6-B967-A5A09D890A68}" srcOrd="11" destOrd="0" parTransId="{B1F38598-A631-4D4E-B82D-9F0CB075FE38}" sibTransId="{CC26D5CF-DBA6-4CB1-8890-00DF9D1CD341}"/>
    <dgm:cxn modelId="{0B799193-288D-45D1-A833-BD6518EC5689}" srcId="{C37E2347-EA7F-4FA9-B542-5B12F4981A3D}" destId="{7AAB8556-55D0-4DEF-8D88-C5FC536D3B25}" srcOrd="3" destOrd="0" parTransId="{E6171245-E290-4D11-AFC1-C1D6959E41BB}" sibTransId="{9F70E3A5-2F24-4299-88D8-B40A89E05B54}"/>
    <dgm:cxn modelId="{A13DCE99-4F2E-4EA4-8B40-DE7A7FDAE4B8}" type="presOf" srcId="{17D9F593-78BC-40D6-9A53-41A7ABC791E9}" destId="{E099F7B9-CE49-44C1-9C6B-DF92AA5A9711}" srcOrd="0" destOrd="0" presId="urn:microsoft.com/office/officeart/2005/8/layout/radial1"/>
    <dgm:cxn modelId="{93FD43A7-E40C-4621-AA6B-E2CD3AA051D7}" type="presOf" srcId="{36029B32-1838-47BC-AB28-72F41A398A07}" destId="{CEA1F8F7-2462-425B-BF36-92079A606D1A}" srcOrd="0" destOrd="0" presId="urn:microsoft.com/office/officeart/2005/8/layout/radial1"/>
    <dgm:cxn modelId="{006C4FA7-2641-4BAF-9CA2-17ACC0954844}" type="presOf" srcId="{B1F38598-A631-4D4E-B82D-9F0CB075FE38}" destId="{6E20060A-7F2F-4A55-8D4F-AA521DED7F9A}" srcOrd="0" destOrd="0" presId="urn:microsoft.com/office/officeart/2005/8/layout/radial1"/>
    <dgm:cxn modelId="{A1F0AAAB-AAA3-4315-9737-2232DF714270}" srcId="{C37E2347-EA7F-4FA9-B542-5B12F4981A3D}" destId="{F1635213-0AFF-4D07-822C-01C772AFE1A7}" srcOrd="2" destOrd="0" parTransId="{B4E733E5-1E0B-439D-95BC-320F50965B02}" sibTransId="{5F1D27EB-8283-4C96-917A-5A77401824F5}"/>
    <dgm:cxn modelId="{0F708EAD-556E-4EE7-9FEA-E4869B934BCD}" type="presOf" srcId="{85EC4AFB-1CB2-4B6C-983A-A9D1281261AE}" destId="{466F2988-5620-41BE-A56D-68CB8C3BDD00}" srcOrd="0" destOrd="0" presId="urn:microsoft.com/office/officeart/2005/8/layout/radial1"/>
    <dgm:cxn modelId="{0C76DCAE-D83D-4BB0-91D3-F3176227B303}" type="presOf" srcId="{2CFE14E7-D05F-48CC-8541-5A93D20767A1}" destId="{0E68B12E-7ED8-48FF-AF26-536E18808BF7}" srcOrd="0" destOrd="0" presId="urn:microsoft.com/office/officeart/2005/8/layout/radial1"/>
    <dgm:cxn modelId="{8BCB18B0-D6EF-497D-A414-115C22A6B384}" srcId="{C37E2347-EA7F-4FA9-B542-5B12F4981A3D}" destId="{2CFE14E7-D05F-48CC-8541-5A93D20767A1}" srcOrd="5" destOrd="0" parTransId="{B80E9038-FF67-42A4-8B5E-0DC26F450F92}" sibTransId="{B962A5B5-13EA-4D2D-9B6C-6129EB2B92D4}"/>
    <dgm:cxn modelId="{1E2F4DB3-8D62-44BA-8595-51AE6B036FBE}" type="presOf" srcId="{B4E733E5-1E0B-439D-95BC-320F50965B02}" destId="{58AB4E06-AD37-43CC-A18D-12118CCD9CF2}" srcOrd="0" destOrd="0" presId="urn:microsoft.com/office/officeart/2005/8/layout/radial1"/>
    <dgm:cxn modelId="{2DD688B4-A52C-4CE7-8B0D-5717774A7006}" type="presOf" srcId="{B80E9038-FF67-42A4-8B5E-0DC26F450F92}" destId="{7F4EF6D0-C1B8-4231-AE93-E8231F0CCEF9}" srcOrd="1" destOrd="0" presId="urn:microsoft.com/office/officeart/2005/8/layout/radial1"/>
    <dgm:cxn modelId="{21D37DB8-08E1-4359-ACE1-CB842A5BCB3C}" type="presOf" srcId="{899E35CD-6AB7-4BE6-B967-A5A09D890A68}" destId="{AB9B1C64-DB7F-4F90-A425-5C76437BC1BD}" srcOrd="0" destOrd="0" presId="urn:microsoft.com/office/officeart/2005/8/layout/radial1"/>
    <dgm:cxn modelId="{322224BA-2690-4D75-A120-029F3CE602D5}" type="presOf" srcId="{44115D78-F147-4024-A84B-CF538B6F0075}" destId="{5A2B20A9-2F62-4CFC-9532-9AEDF16D65FA}" srcOrd="0" destOrd="0" presId="urn:microsoft.com/office/officeart/2005/8/layout/radial1"/>
    <dgm:cxn modelId="{444022BD-DBD9-4B89-95D8-83F0A47D4C07}" type="presOf" srcId="{E514FF05-D965-44A4-967E-41F38CE6EF3F}" destId="{5742435B-2C67-4271-8A62-90A59B18C948}" srcOrd="0" destOrd="0" presId="urn:microsoft.com/office/officeart/2005/8/layout/radial1"/>
    <dgm:cxn modelId="{CE7AF9BD-368A-41A2-B8D6-CDE6EAD2163D}" type="presOf" srcId="{FE03EA87-B1B9-400B-90BB-07D856986ED4}" destId="{05B3C262-98B7-459A-98DA-09A41742DEAB}" srcOrd="1" destOrd="0" presId="urn:microsoft.com/office/officeart/2005/8/layout/radial1"/>
    <dgm:cxn modelId="{A778A0CE-FCED-4DDE-B0EB-65148F65433A}" type="presOf" srcId="{A005FEC6-1E91-421C-80C6-F9DC7BC3A449}" destId="{06C487C0-7000-4A01-A53B-620615D1D7E8}" srcOrd="0" destOrd="0" presId="urn:microsoft.com/office/officeart/2005/8/layout/radial1"/>
    <dgm:cxn modelId="{BA8FA7D4-5354-45FA-8EE4-FD50842978D8}" srcId="{C37E2347-EA7F-4FA9-B542-5B12F4981A3D}" destId="{17D9F593-78BC-40D6-9A53-41A7ABC791E9}" srcOrd="6" destOrd="0" parTransId="{40AA781E-0B2D-41A6-8F09-7E070128A411}" sibTransId="{DA323824-DF08-43D5-8BA1-5235C39CC5EC}"/>
    <dgm:cxn modelId="{F39431D6-5011-46CE-BF24-F893E8D85A00}" type="presOf" srcId="{1C8872FC-8826-4F51-A7FC-DE99FA6A3570}" destId="{03EF9639-D73D-4B7B-B114-4701F4C7A6AC}" srcOrd="1" destOrd="0" presId="urn:microsoft.com/office/officeart/2005/8/layout/radial1"/>
    <dgm:cxn modelId="{C48BD0D7-DAE2-4DF9-B9A7-B12C3EDA8997}" type="presOf" srcId="{B912CFE3-FEE8-499F-A317-0A7ADCE726F1}" destId="{5C564424-DB97-4F1A-A7A3-75C923B9677E}" srcOrd="0" destOrd="0" presId="urn:microsoft.com/office/officeart/2005/8/layout/radial1"/>
    <dgm:cxn modelId="{2C30A8D8-4064-4E7C-AF85-EC197629200E}" type="presOf" srcId="{B3DFD8AC-56E7-4389-B09D-41AAFC2BE7FF}" destId="{A76C3B7D-AB5D-4FA9-B05B-B8718950AA47}" srcOrd="0" destOrd="0" presId="urn:microsoft.com/office/officeart/2005/8/layout/radial1"/>
    <dgm:cxn modelId="{0C3A34DB-3724-4CB6-9A6F-6E6036A70C24}" type="presOf" srcId="{73EED7EF-22E7-4B64-A103-62D039AAF292}" destId="{6409EB50-D987-4CE0-9524-CF4D179D24CC}" srcOrd="0" destOrd="0" presId="urn:microsoft.com/office/officeart/2005/8/layout/radial1"/>
    <dgm:cxn modelId="{ADFF16DC-0AD3-4EAC-8EA2-717BF704B5C2}" srcId="{C37E2347-EA7F-4FA9-B542-5B12F4981A3D}" destId="{36029B32-1838-47BC-AB28-72F41A398A07}" srcOrd="0" destOrd="0" parTransId="{7556AED8-3998-4D48-AB8F-CEEB0FCB215E}" sibTransId="{FD6709E5-9130-41F5-ABF3-B5D1AC2421C1}"/>
    <dgm:cxn modelId="{876B28E0-BA83-4E05-9781-27ED8F072F6B}" type="presOf" srcId="{B3DFD8AC-56E7-4389-B09D-41AAFC2BE7FF}" destId="{CD979581-0CD4-48DC-9045-47290A689E23}" srcOrd="1" destOrd="0" presId="urn:microsoft.com/office/officeart/2005/8/layout/radial1"/>
    <dgm:cxn modelId="{292E95E3-6A9B-4D32-B4F6-F71211A4DE02}" type="presOf" srcId="{714F027E-5112-4268-B443-E34AD2FDB2A7}" destId="{0FB2736D-FE6D-443C-B76E-119FD97ABC74}" srcOrd="1" destOrd="0" presId="urn:microsoft.com/office/officeart/2005/8/layout/radial1"/>
    <dgm:cxn modelId="{A0FEB3E3-ACA1-4668-96FB-365F500B1BCB}" type="presOf" srcId="{1C8872FC-8826-4F51-A7FC-DE99FA6A3570}" destId="{FE896FBF-295C-43BE-8B4D-BD1C5C4202A0}" srcOrd="0" destOrd="0" presId="urn:microsoft.com/office/officeart/2005/8/layout/radial1"/>
    <dgm:cxn modelId="{448CA8FE-5033-4983-9062-AB502794F392}" type="presOf" srcId="{9CC12E9D-CBF2-4768-9C23-95E89A7004F0}" destId="{B75622BB-61E6-4950-A3CC-54B6D912ACCB}" srcOrd="0" destOrd="0" presId="urn:microsoft.com/office/officeart/2005/8/layout/radial1"/>
    <dgm:cxn modelId="{D2E7493D-888B-41E6-AC82-93604F0374B2}" type="presParOf" srcId="{3F8664C0-08B3-4F6B-B2D8-200EB57FDBA7}" destId="{1FE5D0B4-1E9D-4CAF-9415-4BABFACCE7FE}" srcOrd="0" destOrd="0" presId="urn:microsoft.com/office/officeart/2005/8/layout/radial1"/>
    <dgm:cxn modelId="{DC70BA9E-F150-4F14-A602-A9597DEEA985}" type="presParOf" srcId="{3F8664C0-08B3-4F6B-B2D8-200EB57FDBA7}" destId="{421AA26F-D9C9-43A7-8E29-3136778F5818}" srcOrd="1" destOrd="0" presId="urn:microsoft.com/office/officeart/2005/8/layout/radial1"/>
    <dgm:cxn modelId="{74E286AC-A7FC-41BE-8C14-E9CA5E2549CE}" type="presParOf" srcId="{421AA26F-D9C9-43A7-8E29-3136778F5818}" destId="{0DB9609A-F6C6-40DE-88BA-E62F8FAAC924}" srcOrd="0" destOrd="0" presId="urn:microsoft.com/office/officeart/2005/8/layout/radial1"/>
    <dgm:cxn modelId="{DBFC2630-04D1-4F59-9F7F-DADE20399C1C}" type="presParOf" srcId="{3F8664C0-08B3-4F6B-B2D8-200EB57FDBA7}" destId="{CEA1F8F7-2462-425B-BF36-92079A606D1A}" srcOrd="2" destOrd="0" presId="urn:microsoft.com/office/officeart/2005/8/layout/radial1"/>
    <dgm:cxn modelId="{0A215076-E1C6-424A-ADF9-29C8850A59CB}" type="presParOf" srcId="{3F8664C0-08B3-4F6B-B2D8-200EB57FDBA7}" destId="{944576CD-5126-4E25-985F-EBC38291D2D8}" srcOrd="3" destOrd="0" presId="urn:microsoft.com/office/officeart/2005/8/layout/radial1"/>
    <dgm:cxn modelId="{24E7404B-02D3-40A2-95B7-6C1C6429CDE2}" type="presParOf" srcId="{944576CD-5126-4E25-985F-EBC38291D2D8}" destId="{0FB2736D-FE6D-443C-B76E-119FD97ABC74}" srcOrd="0" destOrd="0" presId="urn:microsoft.com/office/officeart/2005/8/layout/radial1"/>
    <dgm:cxn modelId="{EDAE4064-5A5D-47E5-8990-3ABABC4ABC72}" type="presParOf" srcId="{3F8664C0-08B3-4F6B-B2D8-200EB57FDBA7}" destId="{5C564424-DB97-4F1A-A7A3-75C923B9677E}" srcOrd="4" destOrd="0" presId="urn:microsoft.com/office/officeart/2005/8/layout/radial1"/>
    <dgm:cxn modelId="{F2B357A8-6E70-4919-BEA3-481EDD097A1A}" type="presParOf" srcId="{3F8664C0-08B3-4F6B-B2D8-200EB57FDBA7}" destId="{58AB4E06-AD37-43CC-A18D-12118CCD9CF2}" srcOrd="5" destOrd="0" presId="urn:microsoft.com/office/officeart/2005/8/layout/radial1"/>
    <dgm:cxn modelId="{5618D496-66A1-4303-84FE-0768CFB18C07}" type="presParOf" srcId="{58AB4E06-AD37-43CC-A18D-12118CCD9CF2}" destId="{D5E27A66-3C91-4C18-9E03-31111DE23F88}" srcOrd="0" destOrd="0" presId="urn:microsoft.com/office/officeart/2005/8/layout/radial1"/>
    <dgm:cxn modelId="{F43F5E92-2D76-425D-9956-68E213EDDD97}" type="presParOf" srcId="{3F8664C0-08B3-4F6B-B2D8-200EB57FDBA7}" destId="{EE6304F8-BE28-4EC0-97F2-619DFFC84B61}" srcOrd="6" destOrd="0" presId="urn:microsoft.com/office/officeart/2005/8/layout/radial1"/>
    <dgm:cxn modelId="{D22E016E-CACF-45D4-9F3E-2B9F8036ECDD}" type="presParOf" srcId="{3F8664C0-08B3-4F6B-B2D8-200EB57FDBA7}" destId="{B05CD569-B4D3-410D-8A98-38AB6FF361C0}" srcOrd="7" destOrd="0" presId="urn:microsoft.com/office/officeart/2005/8/layout/radial1"/>
    <dgm:cxn modelId="{2CC05668-95B5-442A-90DD-C7AAB5E09D29}" type="presParOf" srcId="{B05CD569-B4D3-410D-8A98-38AB6FF361C0}" destId="{07638CC0-9068-4791-9399-F41E7CF2FDF2}" srcOrd="0" destOrd="0" presId="urn:microsoft.com/office/officeart/2005/8/layout/radial1"/>
    <dgm:cxn modelId="{938CBFBB-450F-4433-A47B-2ED1707B8070}" type="presParOf" srcId="{3F8664C0-08B3-4F6B-B2D8-200EB57FDBA7}" destId="{90DEB577-80D5-4233-BE89-ECC1F39B5695}" srcOrd="8" destOrd="0" presId="urn:microsoft.com/office/officeart/2005/8/layout/radial1"/>
    <dgm:cxn modelId="{E93DCD7A-AA64-426F-8A35-8DFA7A787B3A}" type="presParOf" srcId="{3F8664C0-08B3-4F6B-B2D8-200EB57FDBA7}" destId="{06C487C0-7000-4A01-A53B-620615D1D7E8}" srcOrd="9" destOrd="0" presId="urn:microsoft.com/office/officeart/2005/8/layout/radial1"/>
    <dgm:cxn modelId="{2D762C78-D978-4A3E-B102-0E299C1565EE}" type="presParOf" srcId="{06C487C0-7000-4A01-A53B-620615D1D7E8}" destId="{7D0DA491-5045-4306-B168-D0289092DE78}" srcOrd="0" destOrd="0" presId="urn:microsoft.com/office/officeart/2005/8/layout/radial1"/>
    <dgm:cxn modelId="{55917043-5165-4DB1-A2FD-0E9AA2523FAE}" type="presParOf" srcId="{3F8664C0-08B3-4F6B-B2D8-200EB57FDBA7}" destId="{B9DB8227-8379-4C98-9306-466E4C290A69}" srcOrd="10" destOrd="0" presId="urn:microsoft.com/office/officeart/2005/8/layout/radial1"/>
    <dgm:cxn modelId="{E73ECE46-12B0-480A-BE12-BC3E5E00AD53}" type="presParOf" srcId="{3F8664C0-08B3-4F6B-B2D8-200EB57FDBA7}" destId="{D41BDE4F-3836-4036-9617-844BDF974052}" srcOrd="11" destOrd="0" presId="urn:microsoft.com/office/officeart/2005/8/layout/radial1"/>
    <dgm:cxn modelId="{D26097C1-9CF5-4439-A5F4-646887EC3BE5}" type="presParOf" srcId="{D41BDE4F-3836-4036-9617-844BDF974052}" destId="{7F4EF6D0-C1B8-4231-AE93-E8231F0CCEF9}" srcOrd="0" destOrd="0" presId="urn:microsoft.com/office/officeart/2005/8/layout/radial1"/>
    <dgm:cxn modelId="{2285ADE0-7A7F-4660-B51C-F814B2A6561E}" type="presParOf" srcId="{3F8664C0-08B3-4F6B-B2D8-200EB57FDBA7}" destId="{0E68B12E-7ED8-48FF-AF26-536E18808BF7}" srcOrd="12" destOrd="0" presId="urn:microsoft.com/office/officeart/2005/8/layout/radial1"/>
    <dgm:cxn modelId="{042D5EA2-5FED-4BB6-BC17-5801C99F8278}" type="presParOf" srcId="{3F8664C0-08B3-4F6B-B2D8-200EB57FDBA7}" destId="{83C28177-6D3B-4749-94C4-7D3F253F75B9}" srcOrd="13" destOrd="0" presId="urn:microsoft.com/office/officeart/2005/8/layout/radial1"/>
    <dgm:cxn modelId="{076B4EB7-812E-402E-986D-4C4B4FC22C31}" type="presParOf" srcId="{83C28177-6D3B-4749-94C4-7D3F253F75B9}" destId="{4C39A4FE-C8F8-4427-B7B3-2FAA9F57070B}" srcOrd="0" destOrd="0" presId="urn:microsoft.com/office/officeart/2005/8/layout/radial1"/>
    <dgm:cxn modelId="{7285DFCD-67FF-4D21-B55D-811FA39C8460}" type="presParOf" srcId="{3F8664C0-08B3-4F6B-B2D8-200EB57FDBA7}" destId="{E099F7B9-CE49-44C1-9C6B-DF92AA5A9711}" srcOrd="14" destOrd="0" presId="urn:microsoft.com/office/officeart/2005/8/layout/radial1"/>
    <dgm:cxn modelId="{E5D6DA4E-A431-47C0-97EF-1F436E7612BE}" type="presParOf" srcId="{3F8664C0-08B3-4F6B-B2D8-200EB57FDBA7}" destId="{A76C3B7D-AB5D-4FA9-B05B-B8718950AA47}" srcOrd="15" destOrd="0" presId="urn:microsoft.com/office/officeart/2005/8/layout/radial1"/>
    <dgm:cxn modelId="{86212948-E397-4D8B-9B04-321C772B3D8E}" type="presParOf" srcId="{A76C3B7D-AB5D-4FA9-B05B-B8718950AA47}" destId="{CD979581-0CD4-48DC-9045-47290A689E23}" srcOrd="0" destOrd="0" presId="urn:microsoft.com/office/officeart/2005/8/layout/radial1"/>
    <dgm:cxn modelId="{ED94933B-1856-40E9-AD03-66CD1389D4AC}" type="presParOf" srcId="{3F8664C0-08B3-4F6B-B2D8-200EB57FDBA7}" destId="{5742435B-2C67-4271-8A62-90A59B18C948}" srcOrd="16" destOrd="0" presId="urn:microsoft.com/office/officeart/2005/8/layout/radial1"/>
    <dgm:cxn modelId="{81DD2B55-E0ED-4E3E-942F-43F46EE3C7DC}" type="presParOf" srcId="{3F8664C0-08B3-4F6B-B2D8-200EB57FDBA7}" destId="{194CC572-5927-4559-AC50-5D09375CFD2E}" srcOrd="17" destOrd="0" presId="urn:microsoft.com/office/officeart/2005/8/layout/radial1"/>
    <dgm:cxn modelId="{DFEDF189-ED65-4A99-B2A6-25220DFC40A7}" type="presParOf" srcId="{194CC572-5927-4559-AC50-5D09375CFD2E}" destId="{05B3C262-98B7-459A-98DA-09A41742DEAB}" srcOrd="0" destOrd="0" presId="urn:microsoft.com/office/officeart/2005/8/layout/radial1"/>
    <dgm:cxn modelId="{ACE5AC44-6C90-4887-A2A0-69BA2927B522}" type="presParOf" srcId="{3F8664C0-08B3-4F6B-B2D8-200EB57FDBA7}" destId="{5A2B20A9-2F62-4CFC-9532-9AEDF16D65FA}" srcOrd="18" destOrd="0" presId="urn:microsoft.com/office/officeart/2005/8/layout/radial1"/>
    <dgm:cxn modelId="{F18AD558-348D-48B8-B7D9-83C52DF48634}" type="presParOf" srcId="{3F8664C0-08B3-4F6B-B2D8-200EB57FDBA7}" destId="{466F2988-5620-41BE-A56D-68CB8C3BDD00}" srcOrd="19" destOrd="0" presId="urn:microsoft.com/office/officeart/2005/8/layout/radial1"/>
    <dgm:cxn modelId="{A1FB3067-41DB-4143-968C-0BAC23A158FC}" type="presParOf" srcId="{466F2988-5620-41BE-A56D-68CB8C3BDD00}" destId="{6DD8CC86-7ED2-465D-87E8-CB246856D451}" srcOrd="0" destOrd="0" presId="urn:microsoft.com/office/officeart/2005/8/layout/radial1"/>
    <dgm:cxn modelId="{AAE4CC83-7036-4A21-967B-F4DBEC3622F1}" type="presParOf" srcId="{3F8664C0-08B3-4F6B-B2D8-200EB57FDBA7}" destId="{B75622BB-61E6-4950-A3CC-54B6D912ACCB}" srcOrd="20" destOrd="0" presId="urn:microsoft.com/office/officeart/2005/8/layout/radial1"/>
    <dgm:cxn modelId="{76660987-7043-48B2-ADF7-BB308C722CEE}" type="presParOf" srcId="{3F8664C0-08B3-4F6B-B2D8-200EB57FDBA7}" destId="{FE896FBF-295C-43BE-8B4D-BD1C5C4202A0}" srcOrd="21" destOrd="0" presId="urn:microsoft.com/office/officeart/2005/8/layout/radial1"/>
    <dgm:cxn modelId="{614CB86F-A391-4EB4-8A12-3E386EB553AC}" type="presParOf" srcId="{FE896FBF-295C-43BE-8B4D-BD1C5C4202A0}" destId="{03EF9639-D73D-4B7B-B114-4701F4C7A6AC}" srcOrd="0" destOrd="0" presId="urn:microsoft.com/office/officeart/2005/8/layout/radial1"/>
    <dgm:cxn modelId="{8B0AD078-3D2B-4871-8032-A689A82FD247}" type="presParOf" srcId="{3F8664C0-08B3-4F6B-B2D8-200EB57FDBA7}" destId="{6409EB50-D987-4CE0-9524-CF4D179D24CC}" srcOrd="22" destOrd="0" presId="urn:microsoft.com/office/officeart/2005/8/layout/radial1"/>
    <dgm:cxn modelId="{DEF45EB1-5933-45BB-A958-5E163F9BA7FF}" type="presParOf" srcId="{3F8664C0-08B3-4F6B-B2D8-200EB57FDBA7}" destId="{6E20060A-7F2F-4A55-8D4F-AA521DED7F9A}" srcOrd="23" destOrd="0" presId="urn:microsoft.com/office/officeart/2005/8/layout/radial1"/>
    <dgm:cxn modelId="{F8090656-4ED4-46D8-A1C7-6C59266F3926}" type="presParOf" srcId="{6E20060A-7F2F-4A55-8D4F-AA521DED7F9A}" destId="{FABCD082-8B6A-4548-B313-E34F5CB130C2}" srcOrd="0" destOrd="0" presId="urn:microsoft.com/office/officeart/2005/8/layout/radial1"/>
    <dgm:cxn modelId="{007EC8F5-39A9-45E4-BA8A-42C3131EE7DC}" type="presParOf" srcId="{3F8664C0-08B3-4F6B-B2D8-200EB57FDBA7}" destId="{AB9B1C64-DB7F-4F90-A425-5C76437BC1BD}" srcOrd="24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E5D0B4-1E9D-4CAF-9415-4BABFACCE7FE}">
      <dsp:nvSpPr>
        <dsp:cNvPr id="0" name=""/>
        <dsp:cNvSpPr/>
      </dsp:nvSpPr>
      <dsp:spPr>
        <a:xfrm>
          <a:off x="5582124" y="2606695"/>
          <a:ext cx="1027751" cy="102775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How Does Data Management Helps in Smart Water Management ?</a:t>
          </a:r>
        </a:p>
      </dsp:txBody>
      <dsp:txXfrm>
        <a:off x="5732635" y="2757206"/>
        <a:ext cx="726729" cy="726729"/>
      </dsp:txXfrm>
    </dsp:sp>
    <dsp:sp modelId="{421AA26F-D9C9-43A7-8E29-3136778F5818}">
      <dsp:nvSpPr>
        <dsp:cNvPr id="0" name=""/>
        <dsp:cNvSpPr/>
      </dsp:nvSpPr>
      <dsp:spPr>
        <a:xfrm rot="16200000">
          <a:off x="5317770" y="1820879"/>
          <a:ext cx="1556459" cy="15173"/>
        </a:xfrm>
        <a:custGeom>
          <a:avLst/>
          <a:gdLst/>
          <a:ahLst/>
          <a:cxnLst/>
          <a:rect l="0" t="0" r="0" b="0"/>
          <a:pathLst>
            <a:path>
              <a:moveTo>
                <a:pt x="0" y="7586"/>
              </a:moveTo>
              <a:lnTo>
                <a:pt x="1556459" y="7586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057088" y="1789554"/>
        <a:ext cx="77822" cy="77822"/>
      </dsp:txXfrm>
    </dsp:sp>
    <dsp:sp modelId="{CEA1F8F7-2462-425B-BF36-92079A606D1A}">
      <dsp:nvSpPr>
        <dsp:cNvPr id="0" name=""/>
        <dsp:cNvSpPr/>
      </dsp:nvSpPr>
      <dsp:spPr>
        <a:xfrm>
          <a:off x="5582124" y="22485"/>
          <a:ext cx="1027751" cy="102775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1" kern="1200" dirty="0"/>
            <a:t>Real-time Monitoring</a:t>
          </a:r>
          <a:endParaRPr lang="en-US" sz="900" kern="1200" dirty="0"/>
        </a:p>
      </dsp:txBody>
      <dsp:txXfrm>
        <a:off x="5732635" y="172996"/>
        <a:ext cx="726729" cy="726729"/>
      </dsp:txXfrm>
    </dsp:sp>
    <dsp:sp modelId="{944576CD-5126-4E25-985F-EBC38291D2D8}">
      <dsp:nvSpPr>
        <dsp:cNvPr id="0" name=""/>
        <dsp:cNvSpPr/>
      </dsp:nvSpPr>
      <dsp:spPr>
        <a:xfrm rot="18000000">
          <a:off x="5963823" y="1993988"/>
          <a:ext cx="1556459" cy="15173"/>
        </a:xfrm>
        <a:custGeom>
          <a:avLst/>
          <a:gdLst/>
          <a:ahLst/>
          <a:cxnLst/>
          <a:rect l="0" t="0" r="0" b="0"/>
          <a:pathLst>
            <a:path>
              <a:moveTo>
                <a:pt x="0" y="7586"/>
              </a:moveTo>
              <a:lnTo>
                <a:pt x="1556459" y="7586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703141" y="1962664"/>
        <a:ext cx="77822" cy="77822"/>
      </dsp:txXfrm>
    </dsp:sp>
    <dsp:sp modelId="{5C564424-DB97-4F1A-A7A3-75C923B9677E}">
      <dsp:nvSpPr>
        <dsp:cNvPr id="0" name=""/>
        <dsp:cNvSpPr/>
      </dsp:nvSpPr>
      <dsp:spPr>
        <a:xfrm>
          <a:off x="6874229" y="368704"/>
          <a:ext cx="1027751" cy="102775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1" kern="1200" dirty="0"/>
            <a:t>Sensor Integration</a:t>
          </a:r>
          <a:endParaRPr lang="en-US" sz="900" kern="1200" dirty="0"/>
        </a:p>
      </dsp:txBody>
      <dsp:txXfrm>
        <a:off x="7024740" y="519215"/>
        <a:ext cx="726729" cy="726729"/>
      </dsp:txXfrm>
    </dsp:sp>
    <dsp:sp modelId="{58AB4E06-AD37-43CC-A18D-12118CCD9CF2}">
      <dsp:nvSpPr>
        <dsp:cNvPr id="0" name=""/>
        <dsp:cNvSpPr/>
      </dsp:nvSpPr>
      <dsp:spPr>
        <a:xfrm rot="19800000">
          <a:off x="6436766" y="2466932"/>
          <a:ext cx="1556459" cy="15173"/>
        </a:xfrm>
        <a:custGeom>
          <a:avLst/>
          <a:gdLst/>
          <a:ahLst/>
          <a:cxnLst/>
          <a:rect l="0" t="0" r="0" b="0"/>
          <a:pathLst>
            <a:path>
              <a:moveTo>
                <a:pt x="0" y="7586"/>
              </a:moveTo>
              <a:lnTo>
                <a:pt x="1556459" y="7586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176084" y="2435607"/>
        <a:ext cx="77822" cy="77822"/>
      </dsp:txXfrm>
    </dsp:sp>
    <dsp:sp modelId="{EE6304F8-BE28-4EC0-97F2-619DFFC84B61}">
      <dsp:nvSpPr>
        <dsp:cNvPr id="0" name=""/>
        <dsp:cNvSpPr/>
      </dsp:nvSpPr>
      <dsp:spPr>
        <a:xfrm>
          <a:off x="7820116" y="1314590"/>
          <a:ext cx="1027751" cy="102775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1" kern="1200" dirty="0"/>
            <a:t>Leak Detection and Prevention</a:t>
          </a:r>
          <a:endParaRPr lang="en-US" sz="900" kern="1200" dirty="0"/>
        </a:p>
      </dsp:txBody>
      <dsp:txXfrm>
        <a:off x="7970627" y="1465101"/>
        <a:ext cx="726729" cy="726729"/>
      </dsp:txXfrm>
    </dsp:sp>
    <dsp:sp modelId="{B05CD569-B4D3-410D-8A98-38AB6FF361C0}">
      <dsp:nvSpPr>
        <dsp:cNvPr id="0" name=""/>
        <dsp:cNvSpPr/>
      </dsp:nvSpPr>
      <dsp:spPr>
        <a:xfrm>
          <a:off x="6609875" y="3112984"/>
          <a:ext cx="1556459" cy="15173"/>
        </a:xfrm>
        <a:custGeom>
          <a:avLst/>
          <a:gdLst/>
          <a:ahLst/>
          <a:cxnLst/>
          <a:rect l="0" t="0" r="0" b="0"/>
          <a:pathLst>
            <a:path>
              <a:moveTo>
                <a:pt x="0" y="7586"/>
              </a:moveTo>
              <a:lnTo>
                <a:pt x="1556459" y="7586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349193" y="3081660"/>
        <a:ext cx="77822" cy="77822"/>
      </dsp:txXfrm>
    </dsp:sp>
    <dsp:sp modelId="{90DEB577-80D5-4233-BE89-ECC1F39B5695}">
      <dsp:nvSpPr>
        <dsp:cNvPr id="0" name=""/>
        <dsp:cNvSpPr/>
      </dsp:nvSpPr>
      <dsp:spPr>
        <a:xfrm>
          <a:off x="8166334" y="2606695"/>
          <a:ext cx="1027751" cy="102775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1" kern="1200" dirty="0"/>
            <a:t>Demand Forecasting</a:t>
          </a:r>
          <a:endParaRPr lang="en-US" sz="900" kern="1200" dirty="0"/>
        </a:p>
      </dsp:txBody>
      <dsp:txXfrm>
        <a:off x="8316845" y="2757206"/>
        <a:ext cx="726729" cy="726729"/>
      </dsp:txXfrm>
    </dsp:sp>
    <dsp:sp modelId="{06C487C0-7000-4A01-A53B-620615D1D7E8}">
      <dsp:nvSpPr>
        <dsp:cNvPr id="0" name=""/>
        <dsp:cNvSpPr/>
      </dsp:nvSpPr>
      <dsp:spPr>
        <a:xfrm rot="1800000">
          <a:off x="6436766" y="3759037"/>
          <a:ext cx="1556459" cy="15173"/>
        </a:xfrm>
        <a:custGeom>
          <a:avLst/>
          <a:gdLst/>
          <a:ahLst/>
          <a:cxnLst/>
          <a:rect l="0" t="0" r="0" b="0"/>
          <a:pathLst>
            <a:path>
              <a:moveTo>
                <a:pt x="0" y="7586"/>
              </a:moveTo>
              <a:lnTo>
                <a:pt x="1556459" y="7586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176084" y="3727712"/>
        <a:ext cx="77822" cy="77822"/>
      </dsp:txXfrm>
    </dsp:sp>
    <dsp:sp modelId="{B9DB8227-8379-4C98-9306-466E4C290A69}">
      <dsp:nvSpPr>
        <dsp:cNvPr id="0" name=""/>
        <dsp:cNvSpPr/>
      </dsp:nvSpPr>
      <dsp:spPr>
        <a:xfrm>
          <a:off x="7820116" y="3898801"/>
          <a:ext cx="1027751" cy="102775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1" kern="1200" dirty="0"/>
            <a:t>Asset Management</a:t>
          </a:r>
          <a:endParaRPr lang="en-US" sz="900" kern="1200" dirty="0"/>
        </a:p>
      </dsp:txBody>
      <dsp:txXfrm>
        <a:off x="7970627" y="4049312"/>
        <a:ext cx="726729" cy="726729"/>
      </dsp:txXfrm>
    </dsp:sp>
    <dsp:sp modelId="{D41BDE4F-3836-4036-9617-844BDF974052}">
      <dsp:nvSpPr>
        <dsp:cNvPr id="0" name=""/>
        <dsp:cNvSpPr/>
      </dsp:nvSpPr>
      <dsp:spPr>
        <a:xfrm rot="3600000">
          <a:off x="5963823" y="4231980"/>
          <a:ext cx="1556459" cy="15173"/>
        </a:xfrm>
        <a:custGeom>
          <a:avLst/>
          <a:gdLst/>
          <a:ahLst/>
          <a:cxnLst/>
          <a:rect l="0" t="0" r="0" b="0"/>
          <a:pathLst>
            <a:path>
              <a:moveTo>
                <a:pt x="0" y="7586"/>
              </a:moveTo>
              <a:lnTo>
                <a:pt x="1556459" y="7586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703141" y="4200655"/>
        <a:ext cx="77822" cy="77822"/>
      </dsp:txXfrm>
    </dsp:sp>
    <dsp:sp modelId="{0E68B12E-7ED8-48FF-AF26-536E18808BF7}">
      <dsp:nvSpPr>
        <dsp:cNvPr id="0" name=""/>
        <dsp:cNvSpPr/>
      </dsp:nvSpPr>
      <dsp:spPr>
        <a:xfrm>
          <a:off x="6874229" y="4844687"/>
          <a:ext cx="1027751" cy="102775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1" kern="1200" dirty="0"/>
            <a:t>Water Quality Management</a:t>
          </a:r>
          <a:endParaRPr lang="en-US" sz="900" kern="1200" dirty="0"/>
        </a:p>
      </dsp:txBody>
      <dsp:txXfrm>
        <a:off x="7024740" y="4995198"/>
        <a:ext cx="726729" cy="726729"/>
      </dsp:txXfrm>
    </dsp:sp>
    <dsp:sp modelId="{83C28177-6D3B-4749-94C4-7D3F253F75B9}">
      <dsp:nvSpPr>
        <dsp:cNvPr id="0" name=""/>
        <dsp:cNvSpPr/>
      </dsp:nvSpPr>
      <dsp:spPr>
        <a:xfrm rot="5400000">
          <a:off x="5317770" y="4405089"/>
          <a:ext cx="1556459" cy="15173"/>
        </a:xfrm>
        <a:custGeom>
          <a:avLst/>
          <a:gdLst/>
          <a:ahLst/>
          <a:cxnLst/>
          <a:rect l="0" t="0" r="0" b="0"/>
          <a:pathLst>
            <a:path>
              <a:moveTo>
                <a:pt x="0" y="7586"/>
              </a:moveTo>
              <a:lnTo>
                <a:pt x="1556459" y="7586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057088" y="4373765"/>
        <a:ext cx="77822" cy="77822"/>
      </dsp:txXfrm>
    </dsp:sp>
    <dsp:sp modelId="{E099F7B9-CE49-44C1-9C6B-DF92AA5A9711}">
      <dsp:nvSpPr>
        <dsp:cNvPr id="0" name=""/>
        <dsp:cNvSpPr/>
      </dsp:nvSpPr>
      <dsp:spPr>
        <a:xfrm>
          <a:off x="5582124" y="5190906"/>
          <a:ext cx="1027751" cy="102775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1" kern="1200" dirty="0"/>
            <a:t>Resource Allocation</a:t>
          </a:r>
          <a:endParaRPr lang="en-US" sz="900" kern="1200" dirty="0"/>
        </a:p>
      </dsp:txBody>
      <dsp:txXfrm>
        <a:off x="5732635" y="5341417"/>
        <a:ext cx="726729" cy="726729"/>
      </dsp:txXfrm>
    </dsp:sp>
    <dsp:sp modelId="{A76C3B7D-AB5D-4FA9-B05B-B8718950AA47}">
      <dsp:nvSpPr>
        <dsp:cNvPr id="0" name=""/>
        <dsp:cNvSpPr/>
      </dsp:nvSpPr>
      <dsp:spPr>
        <a:xfrm rot="7200000">
          <a:off x="4671717" y="4231980"/>
          <a:ext cx="1556459" cy="15173"/>
        </a:xfrm>
        <a:custGeom>
          <a:avLst/>
          <a:gdLst/>
          <a:ahLst/>
          <a:cxnLst/>
          <a:rect l="0" t="0" r="0" b="0"/>
          <a:pathLst>
            <a:path>
              <a:moveTo>
                <a:pt x="0" y="7586"/>
              </a:moveTo>
              <a:lnTo>
                <a:pt x="1556459" y="7586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 rot="10800000">
        <a:off x="5411035" y="4200655"/>
        <a:ext cx="77822" cy="77822"/>
      </dsp:txXfrm>
    </dsp:sp>
    <dsp:sp modelId="{5742435B-2C67-4271-8A62-90A59B18C948}">
      <dsp:nvSpPr>
        <dsp:cNvPr id="0" name=""/>
        <dsp:cNvSpPr/>
      </dsp:nvSpPr>
      <dsp:spPr>
        <a:xfrm>
          <a:off x="4290019" y="4844687"/>
          <a:ext cx="1027751" cy="102775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1" kern="1200"/>
            <a:t>Customer Engagement</a:t>
          </a:r>
          <a:endParaRPr lang="en-US" sz="900" kern="1200" dirty="0"/>
        </a:p>
      </dsp:txBody>
      <dsp:txXfrm>
        <a:off x="4440530" y="4995198"/>
        <a:ext cx="726729" cy="726729"/>
      </dsp:txXfrm>
    </dsp:sp>
    <dsp:sp modelId="{194CC572-5927-4559-AC50-5D09375CFD2E}">
      <dsp:nvSpPr>
        <dsp:cNvPr id="0" name=""/>
        <dsp:cNvSpPr/>
      </dsp:nvSpPr>
      <dsp:spPr>
        <a:xfrm rot="9000000">
          <a:off x="4198774" y="3759037"/>
          <a:ext cx="1556459" cy="15173"/>
        </a:xfrm>
        <a:custGeom>
          <a:avLst/>
          <a:gdLst/>
          <a:ahLst/>
          <a:cxnLst/>
          <a:rect l="0" t="0" r="0" b="0"/>
          <a:pathLst>
            <a:path>
              <a:moveTo>
                <a:pt x="0" y="7586"/>
              </a:moveTo>
              <a:lnTo>
                <a:pt x="1556459" y="7586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 rot="10800000">
        <a:off x="4938092" y="3727712"/>
        <a:ext cx="77822" cy="77822"/>
      </dsp:txXfrm>
    </dsp:sp>
    <dsp:sp modelId="{5A2B20A9-2F62-4CFC-9532-9AEDF16D65FA}">
      <dsp:nvSpPr>
        <dsp:cNvPr id="0" name=""/>
        <dsp:cNvSpPr/>
      </dsp:nvSpPr>
      <dsp:spPr>
        <a:xfrm>
          <a:off x="3344132" y="3898801"/>
          <a:ext cx="1027751" cy="102775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1" kern="1200" dirty="0"/>
            <a:t>Regulatory Compliance</a:t>
          </a:r>
          <a:endParaRPr lang="en-US" sz="900" kern="1200" dirty="0"/>
        </a:p>
      </dsp:txBody>
      <dsp:txXfrm>
        <a:off x="3494643" y="4049312"/>
        <a:ext cx="726729" cy="726729"/>
      </dsp:txXfrm>
    </dsp:sp>
    <dsp:sp modelId="{466F2988-5620-41BE-A56D-68CB8C3BDD00}">
      <dsp:nvSpPr>
        <dsp:cNvPr id="0" name=""/>
        <dsp:cNvSpPr/>
      </dsp:nvSpPr>
      <dsp:spPr>
        <a:xfrm rot="10800000">
          <a:off x="4025665" y="3112984"/>
          <a:ext cx="1556459" cy="15173"/>
        </a:xfrm>
        <a:custGeom>
          <a:avLst/>
          <a:gdLst/>
          <a:ahLst/>
          <a:cxnLst/>
          <a:rect l="0" t="0" r="0" b="0"/>
          <a:pathLst>
            <a:path>
              <a:moveTo>
                <a:pt x="0" y="7586"/>
              </a:moveTo>
              <a:lnTo>
                <a:pt x="1556459" y="7586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 rot="10800000">
        <a:off x="4764983" y="3081660"/>
        <a:ext cx="77822" cy="77822"/>
      </dsp:txXfrm>
    </dsp:sp>
    <dsp:sp modelId="{B75622BB-61E6-4950-A3CC-54B6D912ACCB}">
      <dsp:nvSpPr>
        <dsp:cNvPr id="0" name=""/>
        <dsp:cNvSpPr/>
      </dsp:nvSpPr>
      <dsp:spPr>
        <a:xfrm>
          <a:off x="2997914" y="2606695"/>
          <a:ext cx="1027751" cy="102775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1" kern="1200"/>
            <a:t>Flood and Disaster Management</a:t>
          </a:r>
          <a:endParaRPr lang="en-US" sz="900" kern="1200" dirty="0"/>
        </a:p>
      </dsp:txBody>
      <dsp:txXfrm>
        <a:off x="3148425" y="2757206"/>
        <a:ext cx="726729" cy="726729"/>
      </dsp:txXfrm>
    </dsp:sp>
    <dsp:sp modelId="{FE896FBF-295C-43BE-8B4D-BD1C5C4202A0}">
      <dsp:nvSpPr>
        <dsp:cNvPr id="0" name=""/>
        <dsp:cNvSpPr/>
      </dsp:nvSpPr>
      <dsp:spPr>
        <a:xfrm rot="12600000">
          <a:off x="4198774" y="2466932"/>
          <a:ext cx="1556459" cy="15173"/>
        </a:xfrm>
        <a:custGeom>
          <a:avLst/>
          <a:gdLst/>
          <a:ahLst/>
          <a:cxnLst/>
          <a:rect l="0" t="0" r="0" b="0"/>
          <a:pathLst>
            <a:path>
              <a:moveTo>
                <a:pt x="0" y="7586"/>
              </a:moveTo>
              <a:lnTo>
                <a:pt x="1556459" y="7586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 rot="10800000">
        <a:off x="4938092" y="2435607"/>
        <a:ext cx="77822" cy="77822"/>
      </dsp:txXfrm>
    </dsp:sp>
    <dsp:sp modelId="{6409EB50-D987-4CE0-9524-CF4D179D24CC}">
      <dsp:nvSpPr>
        <dsp:cNvPr id="0" name=""/>
        <dsp:cNvSpPr/>
      </dsp:nvSpPr>
      <dsp:spPr>
        <a:xfrm>
          <a:off x="3344132" y="1314590"/>
          <a:ext cx="1027751" cy="102775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1" kern="1200"/>
            <a:t>Integration with IoT and AI</a:t>
          </a:r>
          <a:endParaRPr lang="en-US" sz="900" kern="1200" dirty="0"/>
        </a:p>
      </dsp:txBody>
      <dsp:txXfrm>
        <a:off x="3494643" y="1465101"/>
        <a:ext cx="726729" cy="726729"/>
      </dsp:txXfrm>
    </dsp:sp>
    <dsp:sp modelId="{6E20060A-7F2F-4A55-8D4F-AA521DED7F9A}">
      <dsp:nvSpPr>
        <dsp:cNvPr id="0" name=""/>
        <dsp:cNvSpPr/>
      </dsp:nvSpPr>
      <dsp:spPr>
        <a:xfrm rot="14400000">
          <a:off x="4671717" y="1993988"/>
          <a:ext cx="1556459" cy="15173"/>
        </a:xfrm>
        <a:custGeom>
          <a:avLst/>
          <a:gdLst/>
          <a:ahLst/>
          <a:cxnLst/>
          <a:rect l="0" t="0" r="0" b="0"/>
          <a:pathLst>
            <a:path>
              <a:moveTo>
                <a:pt x="0" y="7586"/>
              </a:moveTo>
              <a:lnTo>
                <a:pt x="1556459" y="7586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 rot="10800000">
        <a:off x="5411035" y="1962664"/>
        <a:ext cx="77822" cy="77822"/>
      </dsp:txXfrm>
    </dsp:sp>
    <dsp:sp modelId="{AB9B1C64-DB7F-4F90-A425-5C76437BC1BD}">
      <dsp:nvSpPr>
        <dsp:cNvPr id="0" name=""/>
        <dsp:cNvSpPr/>
      </dsp:nvSpPr>
      <dsp:spPr>
        <a:xfrm>
          <a:off x="4290019" y="368704"/>
          <a:ext cx="1027751" cy="102775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1" kern="1200" dirty="0"/>
            <a:t>Historical Analysis and Reporting</a:t>
          </a:r>
          <a:endParaRPr lang="en-US" sz="900" kern="1200" dirty="0"/>
        </a:p>
      </dsp:txBody>
      <dsp:txXfrm>
        <a:off x="4440530" y="519215"/>
        <a:ext cx="726729" cy="72672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169920" cy="4817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4143587" y="0"/>
            <a:ext cx="3169920" cy="4817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777875" y="1200150"/>
            <a:ext cx="5759450" cy="32400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9119474"/>
            <a:ext cx="3169920" cy="481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57611532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1:notes"/>
          <p:cNvSpPr txBox="1">
            <a:spLocks noGrp="1"/>
          </p:cNvSpPr>
          <p:nvPr>
            <p:ph type="body" idx="1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2:notes"/>
          <p:cNvSpPr txBox="1">
            <a:spLocks noGrp="1"/>
          </p:cNvSpPr>
          <p:nvPr>
            <p:ph type="body" idx="1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26" name="Google Shape;32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lang="en-US" sz="1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064679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E8BFB79E-E715-4EB2-8E08-0F578751C56E}" type="datetime1">
              <a:rPr lang="en-IN" smtClean="0"/>
              <a:t>22-10-2023</a:t>
            </a:fld>
            <a:endParaRPr dirty="0"/>
          </a:p>
        </p:txBody>
      </p:sp>
      <p:sp>
        <p:nvSpPr>
          <p:cNvPr id="20" name="Google Shape;20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IN"/>
              <a:t>Department of Information Technology</a:t>
            </a:r>
            <a:endParaRPr dirty="0"/>
          </a:p>
        </p:txBody>
      </p:sp>
      <p:sp>
        <p:nvSpPr>
          <p:cNvPr id="21" name="Google Shape;21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1089764" y="214816"/>
            <a:ext cx="9870510" cy="874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600"/>
              <a:buFont typeface="Marcellus"/>
              <a:buNone/>
              <a:defRPr sz="3600" b="0" i="0" u="none" strike="noStrike" cap="none">
                <a:solidFill>
                  <a:srgbClr val="C00000"/>
                </a:solidFill>
                <a:latin typeface="Marcellus"/>
                <a:ea typeface="Marcellus"/>
                <a:cs typeface="Marcellus"/>
                <a:sym typeface="Marcellu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1"/>
          </p:nvPr>
        </p:nvSpPr>
        <p:spPr>
          <a:xfrm>
            <a:off x="546970" y="1324628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urier New"/>
              <a:buChar char="o"/>
              <a:defRPr sz="24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−"/>
              <a:defRPr sz="20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0" name="Google Shape;70;p14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71" name="Google Shape;71;p14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2" name="Google Shape;72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88C999CC-3B63-47B9-AE4A-778131367CEF}" type="datetime1">
              <a:rPr lang="en-IN" smtClean="0"/>
              <a:t>22-10-2023</a:t>
            </a:fld>
            <a:endParaRPr/>
          </a:p>
        </p:txBody>
      </p:sp>
      <p:sp>
        <p:nvSpPr>
          <p:cNvPr id="73" name="Google Shape;73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IN"/>
              <a:t>Department of Information Technology</a:t>
            </a:r>
            <a:endParaRPr/>
          </a:p>
        </p:txBody>
      </p:sp>
      <p:sp>
        <p:nvSpPr>
          <p:cNvPr id="74" name="Google Shape;74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7" name="Google Shape;77;p15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8" name="Google Shape;78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90EB9FCD-6F67-45F4-AC3C-8BE12DDCEFCE}" type="datetime1">
              <a:rPr lang="en-IN" smtClean="0"/>
              <a:t>22-10-2023</a:t>
            </a:fld>
            <a:endParaRPr/>
          </a:p>
        </p:txBody>
      </p:sp>
      <p:sp>
        <p:nvSpPr>
          <p:cNvPr id="79" name="Google Shape;79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IN"/>
              <a:t>Department of Information Technology</a:t>
            </a:r>
            <a:endParaRPr/>
          </a:p>
        </p:txBody>
      </p:sp>
      <p:sp>
        <p:nvSpPr>
          <p:cNvPr id="80" name="Google Shape;80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3" name="Google Shape;83;p16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4" name="Google Shape;84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14667862-F366-45AB-85F8-0A41B40781E3}" type="datetime1">
              <a:rPr lang="en-IN" smtClean="0"/>
              <a:t>22-10-2023</a:t>
            </a:fld>
            <a:endParaRPr/>
          </a:p>
        </p:txBody>
      </p:sp>
      <p:sp>
        <p:nvSpPr>
          <p:cNvPr id="85" name="Google Shape;85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IN"/>
              <a:t>Department of Information Technology</a:t>
            </a:r>
            <a:endParaRPr/>
          </a:p>
        </p:txBody>
      </p:sp>
      <p:sp>
        <p:nvSpPr>
          <p:cNvPr id="86" name="Google Shape;86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7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ustom Layout">
  <p:cSld name="1_Custom Layout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3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75" name="Google Shape;175;p3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fld id="{731D73A2-1973-4FF3-90F7-8CB061FB6D3D}" type="datetime1">
              <a:rPr lang="en-IN" smtClean="0"/>
              <a:t>22-10-2023</a:t>
            </a:fld>
            <a:endParaRPr/>
          </a:p>
        </p:txBody>
      </p:sp>
      <p:sp>
        <p:nvSpPr>
          <p:cNvPr id="176" name="Google Shape;176;p3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IN"/>
              <a:t>Department of Information Technology</a:t>
            </a:r>
            <a:endParaRPr/>
          </a:p>
        </p:txBody>
      </p:sp>
      <p:sp>
        <p:nvSpPr>
          <p:cNvPr id="177" name="Google Shape;177;p3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0" name="Google Shape;180;p3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1" name="Google Shape;181;p3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fld id="{D0391CA9-0BED-47F3-971A-3726D1E31841}" type="datetime1">
              <a:rPr lang="en-IN" smtClean="0"/>
              <a:t>22-10-2023</a:t>
            </a:fld>
            <a:endParaRPr/>
          </a:p>
        </p:txBody>
      </p:sp>
      <p:sp>
        <p:nvSpPr>
          <p:cNvPr id="182" name="Google Shape;182;p3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IN"/>
              <a:t>Department of Information Technology</a:t>
            </a:r>
            <a:endParaRPr/>
          </a:p>
        </p:txBody>
      </p:sp>
      <p:sp>
        <p:nvSpPr>
          <p:cNvPr id="183" name="Google Shape;183;p3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6" name="Google Shape;186;p3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7" name="Google Shape;187;p3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fld id="{D20E6622-E51A-4A3B-BA28-1233EAB279C4}" type="datetime1">
              <a:rPr lang="en-IN" smtClean="0"/>
              <a:t>22-10-2023</a:t>
            </a:fld>
            <a:endParaRPr/>
          </a:p>
        </p:txBody>
      </p:sp>
      <p:sp>
        <p:nvSpPr>
          <p:cNvPr id="188" name="Google Shape;188;p3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IN"/>
              <a:t>Department of Information Technology</a:t>
            </a:r>
            <a:endParaRPr/>
          </a:p>
        </p:txBody>
      </p:sp>
      <p:sp>
        <p:nvSpPr>
          <p:cNvPr id="189" name="Google Shape;189;p3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3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3" name="Google Shape;193;p3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4" name="Google Shape;194;p3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fld id="{FCC03178-473F-40F7-965D-774E00E3C08F}" type="datetime1">
              <a:rPr lang="en-IN" smtClean="0"/>
              <a:t>22-10-2023</a:t>
            </a:fld>
            <a:endParaRPr/>
          </a:p>
        </p:txBody>
      </p:sp>
      <p:sp>
        <p:nvSpPr>
          <p:cNvPr id="195" name="Google Shape;195;p3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IN"/>
              <a:t>Department of Information Technology</a:t>
            </a:r>
            <a:endParaRPr/>
          </a:p>
        </p:txBody>
      </p:sp>
      <p:sp>
        <p:nvSpPr>
          <p:cNvPr id="196" name="Google Shape;196;p3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9" name="Google Shape;199;p3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200" name="Google Shape;200;p3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1" name="Google Shape;201;p3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202" name="Google Shape;202;p3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3" name="Google Shape;203;p3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fld id="{D927F644-5F85-4F80-A6CC-C72B61216306}" type="datetime1">
              <a:rPr lang="en-IN" smtClean="0"/>
              <a:t>22-10-2023</a:t>
            </a:fld>
            <a:endParaRPr/>
          </a:p>
        </p:txBody>
      </p:sp>
      <p:sp>
        <p:nvSpPr>
          <p:cNvPr id="204" name="Google Shape;204;p3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IN"/>
              <a:t>Department of Information Technology</a:t>
            </a:r>
            <a:endParaRPr/>
          </a:p>
        </p:txBody>
      </p:sp>
      <p:sp>
        <p:nvSpPr>
          <p:cNvPr id="205" name="Google Shape;205;p3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D550171A-FADC-40F5-AD9B-CD4B527234DD}" type="datetime1">
              <a:rPr lang="en-IN" smtClean="0"/>
              <a:t>22-10-2023</a:t>
            </a:fld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IN"/>
              <a:t>Department of Information Technology</a:t>
            </a:r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body" idx="1"/>
          </p:nvPr>
        </p:nvSpPr>
        <p:spPr>
          <a:xfrm>
            <a:off x="546970" y="1324628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urier New"/>
              <a:buChar char="o"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−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8" name="Google Shape;208;p3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fld id="{89D7BA2F-03DC-42D2-854F-0933C331EF54}" type="datetime1">
              <a:rPr lang="en-IN" smtClean="0"/>
              <a:t>22-10-2023</a:t>
            </a:fld>
            <a:endParaRPr/>
          </a:p>
        </p:txBody>
      </p:sp>
      <p:sp>
        <p:nvSpPr>
          <p:cNvPr id="209" name="Google Shape;209;p3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IN"/>
              <a:t>Department of Information Technology</a:t>
            </a:r>
            <a:endParaRPr/>
          </a:p>
        </p:txBody>
      </p:sp>
      <p:sp>
        <p:nvSpPr>
          <p:cNvPr id="210" name="Google Shape;210;p3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fld id="{0A2D12B2-5313-4C95-9348-8E8AB055A3F6}" type="datetime1">
              <a:rPr lang="en-IN" smtClean="0"/>
              <a:t>22-10-2023</a:t>
            </a:fld>
            <a:endParaRPr/>
          </a:p>
        </p:txBody>
      </p:sp>
      <p:sp>
        <p:nvSpPr>
          <p:cNvPr id="213" name="Google Shape;213;p3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IN"/>
              <a:t>Department of Information Technology</a:t>
            </a:r>
            <a:endParaRPr/>
          </a:p>
        </p:txBody>
      </p:sp>
      <p:sp>
        <p:nvSpPr>
          <p:cNvPr id="214" name="Google Shape;214;p3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7" name="Google Shape;217;p3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218" name="Google Shape;218;p3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19" name="Google Shape;219;p3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fld id="{63876C6A-6F62-47C1-A1C5-4F85A729B069}" type="datetime1">
              <a:rPr lang="en-IN" smtClean="0"/>
              <a:t>22-10-2023</a:t>
            </a:fld>
            <a:endParaRPr/>
          </a:p>
        </p:txBody>
      </p:sp>
      <p:sp>
        <p:nvSpPr>
          <p:cNvPr id="220" name="Google Shape;220;p3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IN"/>
              <a:t>Department of Information Technology</a:t>
            </a:r>
            <a:endParaRPr/>
          </a:p>
        </p:txBody>
      </p:sp>
      <p:sp>
        <p:nvSpPr>
          <p:cNvPr id="221" name="Google Shape;221;p3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4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4" name="Google Shape;224;p4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225" name="Google Shape;225;p4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26" name="Google Shape;226;p4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fld id="{DE7C7BED-60C0-4209-9CD0-78FD36F1ACD8}" type="datetime1">
              <a:rPr lang="en-IN" smtClean="0"/>
              <a:t>22-10-2023</a:t>
            </a:fld>
            <a:endParaRPr/>
          </a:p>
        </p:txBody>
      </p:sp>
      <p:sp>
        <p:nvSpPr>
          <p:cNvPr id="227" name="Google Shape;227;p4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IN"/>
              <a:t>Department of Information Technology</a:t>
            </a:r>
            <a:endParaRPr/>
          </a:p>
        </p:txBody>
      </p:sp>
      <p:sp>
        <p:nvSpPr>
          <p:cNvPr id="228" name="Google Shape;228;p4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4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1" name="Google Shape;231;p4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2" name="Google Shape;232;p4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fld id="{A3FF4700-DC28-4D19-9299-E276240324B6}" type="datetime1">
              <a:rPr lang="en-IN" smtClean="0"/>
              <a:t>22-10-2023</a:t>
            </a:fld>
            <a:endParaRPr/>
          </a:p>
        </p:txBody>
      </p:sp>
      <p:sp>
        <p:nvSpPr>
          <p:cNvPr id="233" name="Google Shape;233;p4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IN"/>
              <a:t>Department of Information Technology</a:t>
            </a:r>
            <a:endParaRPr/>
          </a:p>
        </p:txBody>
      </p:sp>
      <p:sp>
        <p:nvSpPr>
          <p:cNvPr id="234" name="Google Shape;234;p4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4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7" name="Google Shape;237;p4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8" name="Google Shape;238;p4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fld id="{A6E94CB8-64E7-4B25-B5AD-7AA3F4EF643D}" type="datetime1">
              <a:rPr lang="en-IN" smtClean="0"/>
              <a:t>22-10-2023</a:t>
            </a:fld>
            <a:endParaRPr/>
          </a:p>
        </p:txBody>
      </p:sp>
      <p:sp>
        <p:nvSpPr>
          <p:cNvPr id="239" name="Google Shape;239;p4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IN"/>
              <a:t>Department of Information Technology</a:t>
            </a:r>
            <a:endParaRPr/>
          </a:p>
        </p:txBody>
      </p:sp>
      <p:sp>
        <p:nvSpPr>
          <p:cNvPr id="240" name="Google Shape;240;p4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4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9" name="Google Shape;249;p44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50" name="Google Shape;250;p4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fld id="{96DE40DC-17F6-4B14-B6C9-F3E7854528A1}" type="datetime1">
              <a:rPr lang="en-IN" smtClean="0"/>
              <a:t>22-10-2023</a:t>
            </a:fld>
            <a:endParaRPr/>
          </a:p>
        </p:txBody>
      </p:sp>
      <p:sp>
        <p:nvSpPr>
          <p:cNvPr id="251" name="Google Shape;251;p4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IN"/>
              <a:t>Department of Information Technology</a:t>
            </a:r>
            <a:endParaRPr/>
          </a:p>
        </p:txBody>
      </p:sp>
      <p:sp>
        <p:nvSpPr>
          <p:cNvPr id="252" name="Google Shape;252;p4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4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5" name="Google Shape;255;p4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6" name="Google Shape;256;p4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fld id="{D68B6EE5-34E8-46FE-B980-D534B21EF09C}" type="datetime1">
              <a:rPr lang="en-IN" smtClean="0"/>
              <a:t>22-10-2023</a:t>
            </a:fld>
            <a:endParaRPr/>
          </a:p>
        </p:txBody>
      </p:sp>
      <p:sp>
        <p:nvSpPr>
          <p:cNvPr id="257" name="Google Shape;257;p4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IN"/>
              <a:t>Department of Information Technology</a:t>
            </a:r>
            <a:endParaRPr/>
          </a:p>
        </p:txBody>
      </p:sp>
      <p:sp>
        <p:nvSpPr>
          <p:cNvPr id="258" name="Google Shape;258;p4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46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1" name="Google Shape;261;p46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2" name="Google Shape;262;p4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fld id="{6A0D1655-65A8-4554-8090-6680594E14AE}" type="datetime1">
              <a:rPr lang="en-IN" smtClean="0"/>
              <a:t>22-10-2023</a:t>
            </a:fld>
            <a:endParaRPr/>
          </a:p>
        </p:txBody>
      </p:sp>
      <p:sp>
        <p:nvSpPr>
          <p:cNvPr id="263" name="Google Shape;263;p4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IN"/>
              <a:t>Department of Information Technology</a:t>
            </a:r>
            <a:endParaRPr/>
          </a:p>
        </p:txBody>
      </p:sp>
      <p:sp>
        <p:nvSpPr>
          <p:cNvPr id="264" name="Google Shape;264;p4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7" name="Google Shape;267;p4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8" name="Google Shape;268;p47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9" name="Google Shape;269;p4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fld id="{C1696072-63CF-44B2-811E-23F293EE04D8}" type="datetime1">
              <a:rPr lang="en-IN" smtClean="0"/>
              <a:t>22-10-2023</a:t>
            </a:fld>
            <a:endParaRPr/>
          </a:p>
        </p:txBody>
      </p:sp>
      <p:sp>
        <p:nvSpPr>
          <p:cNvPr id="270" name="Google Shape;270;p4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IN"/>
              <a:t>Department of Information Technology</a:t>
            </a:r>
            <a:endParaRPr/>
          </a:p>
        </p:txBody>
      </p:sp>
      <p:sp>
        <p:nvSpPr>
          <p:cNvPr id="271" name="Google Shape;271;p4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Custom Layout">
  <p:cSld name="2_Custom Layou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title" hasCustomPrompt="1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r>
              <a:rPr lang="en-IN" dirty="0"/>
              <a:t>                       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8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4" name="Google Shape;274;p48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275" name="Google Shape;275;p48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6" name="Google Shape;276;p48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277" name="Google Shape;277;p48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8" name="Google Shape;278;p4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fld id="{43A9F6CE-2C7D-44C7-9590-57B6F5C3D154}" type="datetime1">
              <a:rPr lang="en-IN" smtClean="0"/>
              <a:t>22-10-2023</a:t>
            </a:fld>
            <a:endParaRPr/>
          </a:p>
        </p:txBody>
      </p:sp>
      <p:sp>
        <p:nvSpPr>
          <p:cNvPr id="279" name="Google Shape;279;p4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IN"/>
              <a:t>Department of Information Technology</a:t>
            </a:r>
            <a:endParaRPr/>
          </a:p>
        </p:txBody>
      </p:sp>
      <p:sp>
        <p:nvSpPr>
          <p:cNvPr id="280" name="Google Shape;280;p4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3" name="Google Shape;283;p4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fld id="{AD744484-8726-434F-904B-7D880910F7EE}" type="datetime1">
              <a:rPr lang="en-IN" smtClean="0"/>
              <a:t>22-10-2023</a:t>
            </a:fld>
            <a:endParaRPr/>
          </a:p>
        </p:txBody>
      </p:sp>
      <p:sp>
        <p:nvSpPr>
          <p:cNvPr id="284" name="Google Shape;284;p4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IN"/>
              <a:t>Department of Information Technology</a:t>
            </a:r>
            <a:endParaRPr/>
          </a:p>
        </p:txBody>
      </p:sp>
      <p:sp>
        <p:nvSpPr>
          <p:cNvPr id="285" name="Google Shape;285;p4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5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fld id="{DE972DBB-970F-4A3D-A848-681F17DCE7BD}" type="datetime1">
              <a:rPr lang="en-IN" smtClean="0"/>
              <a:t>22-10-2023</a:t>
            </a:fld>
            <a:endParaRPr/>
          </a:p>
        </p:txBody>
      </p:sp>
      <p:sp>
        <p:nvSpPr>
          <p:cNvPr id="288" name="Google Shape;288;p5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IN"/>
              <a:t>Department of Information Technology</a:t>
            </a:r>
            <a:endParaRPr/>
          </a:p>
        </p:txBody>
      </p:sp>
      <p:sp>
        <p:nvSpPr>
          <p:cNvPr id="289" name="Google Shape;289;p5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51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2" name="Google Shape;292;p51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293" name="Google Shape;293;p51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94" name="Google Shape;294;p5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fld id="{D01CAF78-DE28-40BF-BCB2-C0A5647AE172}" type="datetime1">
              <a:rPr lang="en-IN" smtClean="0"/>
              <a:t>22-10-2023</a:t>
            </a:fld>
            <a:endParaRPr/>
          </a:p>
        </p:txBody>
      </p:sp>
      <p:sp>
        <p:nvSpPr>
          <p:cNvPr id="295" name="Google Shape;295;p5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IN"/>
              <a:t>Department of Information Technology</a:t>
            </a:r>
            <a:endParaRPr/>
          </a:p>
        </p:txBody>
      </p:sp>
      <p:sp>
        <p:nvSpPr>
          <p:cNvPr id="296" name="Google Shape;296;p5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5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9" name="Google Shape;299;p52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300" name="Google Shape;300;p52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301" name="Google Shape;301;p5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fld id="{D40399E9-260A-4F99-AB24-605F39C73D47}" type="datetime1">
              <a:rPr lang="en-IN" smtClean="0"/>
              <a:t>22-10-2023</a:t>
            </a:fld>
            <a:endParaRPr/>
          </a:p>
        </p:txBody>
      </p:sp>
      <p:sp>
        <p:nvSpPr>
          <p:cNvPr id="302" name="Google Shape;302;p5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IN"/>
              <a:t>Department of Information Technology</a:t>
            </a:r>
            <a:endParaRPr/>
          </a:p>
        </p:txBody>
      </p:sp>
      <p:sp>
        <p:nvSpPr>
          <p:cNvPr id="303" name="Google Shape;303;p5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5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6" name="Google Shape;306;p53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7" name="Google Shape;307;p5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fld id="{BA45C6E2-02C1-4BC2-9B8E-30E01735F98B}" type="datetime1">
              <a:rPr lang="en-IN" smtClean="0"/>
              <a:t>22-10-2023</a:t>
            </a:fld>
            <a:endParaRPr/>
          </a:p>
        </p:txBody>
      </p:sp>
      <p:sp>
        <p:nvSpPr>
          <p:cNvPr id="308" name="Google Shape;308;p5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IN"/>
              <a:t>Department of Information Technology</a:t>
            </a:r>
            <a:endParaRPr/>
          </a:p>
        </p:txBody>
      </p:sp>
      <p:sp>
        <p:nvSpPr>
          <p:cNvPr id="309" name="Google Shape;309;p5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54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2" name="Google Shape;312;p54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3" name="Google Shape;313;p5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fld id="{6EC6D568-A0A9-4AF8-86E0-1A1D51C52062}" type="datetime1">
              <a:rPr lang="en-IN" smtClean="0"/>
              <a:t>22-10-2023</a:t>
            </a:fld>
            <a:endParaRPr/>
          </a:p>
        </p:txBody>
      </p:sp>
      <p:sp>
        <p:nvSpPr>
          <p:cNvPr id="314" name="Google Shape;314;p5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IN"/>
              <a:t>Department of Information Technology</a:t>
            </a:r>
            <a:endParaRPr/>
          </a:p>
        </p:txBody>
      </p:sp>
      <p:sp>
        <p:nvSpPr>
          <p:cNvPr id="315" name="Google Shape;315;p5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8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3" name="Google Shape;33;p8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6EF5248F-0208-42B2-8E12-28990E6AC6B7}" type="datetime1">
              <a:rPr lang="en-IN" smtClean="0"/>
              <a:t>22-10-2023</a:t>
            </a:fld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IN"/>
              <a:t>Department of Information Technology</a:t>
            </a:r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 txBox="1">
            <a:spLocks noGrp="1"/>
          </p:cNvSpPr>
          <p:nvPr>
            <p:ph type="title"/>
          </p:nvPr>
        </p:nvSpPr>
        <p:spPr>
          <a:xfrm>
            <a:off x="1089764" y="214816"/>
            <a:ext cx="9870510" cy="874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30B0B"/>
              </a:buClr>
              <a:buSzPts val="3600"/>
              <a:buFont typeface="Times New Roman"/>
              <a:buNone/>
              <a:defRPr sz="3600" b="0" i="0" u="none" strike="noStrike" cap="none">
                <a:solidFill>
                  <a:srgbClr val="930B0B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1"/>
          </p:nvPr>
        </p:nvSpPr>
        <p:spPr>
          <a:xfrm>
            <a:off x="526093" y="1189973"/>
            <a:ext cx="10997852" cy="48993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914400" marR="0" lvl="1" indent="-33528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C55A11"/>
              </a:buClr>
              <a:buSzPts val="1680"/>
              <a:buFont typeface="Courier New"/>
              <a:buChar char="o"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D4427"/>
              </a:buClr>
              <a:buSzPts val="1400"/>
              <a:buFont typeface="Times New Roman"/>
              <a:buChar char="−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8D600104-5F81-4338-BE3E-7B3A48FE27DB}" type="datetime1">
              <a:rPr lang="en-IN" smtClean="0"/>
              <a:t>22-10-2023</a:t>
            </a:fld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IN"/>
              <a:t>Department of Information Technology</a:t>
            </a:r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5" name="Google Shape;45;p10"/>
          <p:cNvSpPr txBox="1">
            <a:spLocks noGrp="1"/>
          </p:cNvSpPr>
          <p:nvPr>
            <p:ph type="body" idx="1"/>
          </p:nvPr>
        </p:nvSpPr>
        <p:spPr>
          <a:xfrm>
            <a:off x="676949" y="1606006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6" name="Google Shape;46;p10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7" name="Google Shape;47;p10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" name="Google Shape;48;p10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9" name="Google Shape;49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5E1C6107-A006-4939-A277-F439A6887C18}" type="datetime1">
              <a:rPr lang="en-IN" smtClean="0"/>
              <a:t>22-10-2023</a:t>
            </a:fld>
            <a:endParaRPr/>
          </a:p>
        </p:txBody>
      </p:sp>
      <p:sp>
        <p:nvSpPr>
          <p:cNvPr id="50" name="Google Shape;50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IN"/>
              <a:t>Department of Information Technology</a:t>
            </a:r>
            <a:endParaRPr/>
          </a:p>
        </p:txBody>
      </p:sp>
      <p:sp>
        <p:nvSpPr>
          <p:cNvPr id="51" name="Google Shape;51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4" name="Google Shape;54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D2A2C3D7-925E-417C-82B0-6600956B8170}" type="datetime1">
              <a:rPr lang="en-IN" smtClean="0"/>
              <a:t>22-10-2023</a:t>
            </a:fld>
            <a:endParaRPr/>
          </a:p>
        </p:txBody>
      </p:sp>
      <p:sp>
        <p:nvSpPr>
          <p:cNvPr id="55" name="Google Shape;55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IN"/>
              <a:t>Department of Information Technology</a:t>
            </a:r>
            <a:endParaRPr/>
          </a:p>
        </p:txBody>
      </p:sp>
      <p:sp>
        <p:nvSpPr>
          <p:cNvPr id="56" name="Google Shape;56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3E3630EC-0EBA-4D42-83BA-7BC28C8E6C63}" type="datetime1">
              <a:rPr lang="en-IN" smtClean="0"/>
              <a:t>22-10-2023</a:t>
            </a:fld>
            <a:endParaRPr/>
          </a:p>
        </p:txBody>
      </p:sp>
      <p:sp>
        <p:nvSpPr>
          <p:cNvPr id="59" name="Google Shape;59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IN"/>
              <a:t>Department of Information Technology</a:t>
            </a:r>
            <a:endParaRPr/>
          </a:p>
        </p:txBody>
      </p:sp>
      <p:sp>
        <p:nvSpPr>
          <p:cNvPr id="60" name="Google Shape;60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709BEF75-4BB6-4166-AEFE-82087F59A805}" type="datetime1">
              <a:rPr lang="en-IN" smtClean="0"/>
              <a:t>22-10-2023</a:t>
            </a:fld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IN"/>
              <a:t>Department of Information Technology</a:t>
            </a:r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3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4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"/>
          <p:cNvSpPr txBox="1"/>
          <p:nvPr/>
        </p:nvSpPr>
        <p:spPr>
          <a:xfrm>
            <a:off x="1531257" y="294320"/>
            <a:ext cx="9129486" cy="737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 sz="4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" name="Google Shape;11;p4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 rot="5400000">
            <a:off x="5925342" y="572980"/>
            <a:ext cx="385984" cy="12236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4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 rot="5400000">
            <a:off x="4578320" y="1754022"/>
            <a:ext cx="176409" cy="93330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4" descr="A picture containing drawing&#10;&#10;Description automatically generated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156050" y="220831"/>
            <a:ext cx="3245735" cy="8114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4" descr="A close up of a sign&#10;&#10;Description automatically generated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11006462" y="220820"/>
            <a:ext cx="968545" cy="72192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hf hdr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68" name="Google Shape;168;p3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9" name="Google Shape;169;p3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2AE27356-A144-43C2-B555-0B8FD2657F34}" type="datetime1">
              <a:rPr lang="en-IN" smtClean="0"/>
              <a:t>22-10-2023</a:t>
            </a:fld>
            <a:endParaRPr/>
          </a:p>
        </p:txBody>
      </p:sp>
      <p:sp>
        <p:nvSpPr>
          <p:cNvPr id="170" name="Google Shape;170;p3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IN"/>
              <a:t>Department of Information Technology</a:t>
            </a:r>
            <a:endParaRPr/>
          </a:p>
        </p:txBody>
      </p:sp>
      <p:sp>
        <p:nvSpPr>
          <p:cNvPr id="171" name="Google Shape;171;p3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hf hdr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4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43" name="Google Shape;243;p4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4" name="Google Shape;244;p4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753F0617-C0DB-46CF-8410-613830FEF843}" type="datetime1">
              <a:rPr lang="en-IN" smtClean="0"/>
              <a:t>22-10-2023</a:t>
            </a:fld>
            <a:endParaRPr/>
          </a:p>
        </p:txBody>
      </p:sp>
      <p:sp>
        <p:nvSpPr>
          <p:cNvPr id="245" name="Google Shape;245;p4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IN"/>
              <a:t>Department of Information Technology</a:t>
            </a:r>
            <a:endParaRPr/>
          </a:p>
        </p:txBody>
      </p:sp>
      <p:sp>
        <p:nvSpPr>
          <p:cNvPr id="246" name="Google Shape;246;p4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hf hdr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drought_management/Drought%20Management.html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" name="Google Shape;320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789916"/>
            <a:ext cx="6052457" cy="3512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1"/>
          <p:cNvPicPr preferRelativeResize="0"/>
          <p:nvPr/>
        </p:nvPicPr>
        <p:blipFill rotWithShape="1">
          <a:blip r:embed="rId4">
            <a:alphaModFix/>
          </a:blip>
          <a:srcRect r="59220"/>
          <a:stretch/>
        </p:blipFill>
        <p:spPr>
          <a:xfrm rot="-5400000">
            <a:off x="7424058" y="1534432"/>
            <a:ext cx="3512457" cy="6023426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1"/>
          <p:cNvSpPr txBox="1">
            <a:spLocks noGrp="1"/>
          </p:cNvSpPr>
          <p:nvPr>
            <p:ph type="title"/>
          </p:nvPr>
        </p:nvSpPr>
        <p:spPr>
          <a:xfrm>
            <a:off x="398039" y="239000"/>
            <a:ext cx="11395800" cy="72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600"/>
              <a:buFont typeface="Marcellus"/>
              <a:buNone/>
            </a:pPr>
            <a:r>
              <a:rPr lang="en-US" dirty="0">
                <a:solidFill>
                  <a:srgbClr val="C00000"/>
                </a:solidFill>
                <a:latin typeface="Marcellus"/>
                <a:ea typeface="Marcellus"/>
                <a:cs typeface="Marcellus"/>
                <a:sym typeface="Marcellus"/>
              </a:rPr>
              <a:t>Title</a:t>
            </a:r>
            <a:endParaRPr dirty="0">
              <a:latin typeface="Marcellus"/>
              <a:ea typeface="Marcellus"/>
              <a:cs typeface="Marcellus"/>
              <a:sym typeface="Marcellus"/>
            </a:endParaRPr>
          </a:p>
        </p:txBody>
      </p:sp>
      <p:sp>
        <p:nvSpPr>
          <p:cNvPr id="323" name="Google Shape;323;p1"/>
          <p:cNvSpPr txBox="1"/>
          <p:nvPr/>
        </p:nvSpPr>
        <p:spPr>
          <a:xfrm>
            <a:off x="772226" y="1712686"/>
            <a:ext cx="10315074" cy="4005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80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Name of Presenter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80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Affiliation</a:t>
            </a:r>
            <a:endParaRPr sz="2800" dirty="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>
          <a:xfrm>
            <a:off x="412897" y="6492875"/>
            <a:ext cx="2743200" cy="365125"/>
          </a:xfrm>
        </p:spPr>
        <p:txBody>
          <a:bodyPr/>
          <a:lstStyle/>
          <a:p>
            <a:fld id="{74377E67-DBEE-4ACA-B983-7D5BC25A6B95}" type="datetime1">
              <a:rPr lang="en-IN" sz="1200" smtClean="0">
                <a:solidFill>
                  <a:schemeClr val="bg1"/>
                </a:solidFill>
                <a:latin typeface="Fira Sans" charset="0"/>
              </a:rPr>
              <a:t>22-10-2023</a:t>
            </a:fld>
            <a:endParaRPr lang="en-IN" sz="1200" dirty="0">
              <a:solidFill>
                <a:schemeClr val="bg1"/>
              </a:solidFill>
              <a:latin typeface="Fira Sans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idx="11"/>
          </p:nvPr>
        </p:nvSpPr>
        <p:spPr>
          <a:xfrm>
            <a:off x="3775361" y="6492875"/>
            <a:ext cx="4786423" cy="365125"/>
          </a:xfrm>
        </p:spPr>
        <p:txBody>
          <a:bodyPr/>
          <a:lstStyle/>
          <a:p>
            <a:pPr algn="ctr"/>
            <a:r>
              <a:rPr lang="en-IN" sz="1200" dirty="0">
                <a:solidFill>
                  <a:schemeClr val="bg1"/>
                </a:solidFill>
                <a:latin typeface="Fira Sans" charset="0"/>
              </a:rPr>
              <a:t>Department of Computer Engineering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>
          <a:xfrm>
            <a:off x="8759455" y="6447612"/>
            <a:ext cx="2743200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smtClean="0">
                <a:solidFill>
                  <a:schemeClr val="bg1"/>
                </a:solidFill>
                <a:latin typeface="Fira Sans" charset="0"/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</a:t>
            </a:fld>
            <a:endParaRPr lang="en-US" sz="1200" dirty="0">
              <a:solidFill>
                <a:schemeClr val="bg1"/>
              </a:solidFill>
              <a:latin typeface="Fira Sans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2"/>
          <p:cNvSpPr txBox="1">
            <a:spLocks noGrp="1"/>
          </p:cNvSpPr>
          <p:nvPr>
            <p:ph type="title"/>
          </p:nvPr>
        </p:nvSpPr>
        <p:spPr>
          <a:xfrm>
            <a:off x="1089764" y="214816"/>
            <a:ext cx="9870510" cy="874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600"/>
              <a:buFont typeface="Marcellus"/>
              <a:buNone/>
            </a:pPr>
            <a:r>
              <a:rPr lang="en-US" dirty="0">
                <a:latin typeface="Marcellus"/>
                <a:ea typeface="Marcellus"/>
                <a:cs typeface="Marcellus"/>
                <a:sym typeface="Marcellus"/>
              </a:rPr>
              <a:t>Title</a:t>
            </a:r>
            <a:endParaRPr dirty="0">
              <a:latin typeface="Marcellus"/>
              <a:ea typeface="Marcellus"/>
              <a:cs typeface="Marcellus"/>
              <a:sym typeface="Marcellus"/>
            </a:endParaRPr>
          </a:p>
        </p:txBody>
      </p:sp>
      <p:sp>
        <p:nvSpPr>
          <p:cNvPr id="329" name="Google Shape;329;p2"/>
          <p:cNvSpPr txBox="1"/>
          <p:nvPr/>
        </p:nvSpPr>
        <p:spPr>
          <a:xfrm>
            <a:off x="526093" y="1089767"/>
            <a:ext cx="10997852" cy="4717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60"/>
            </a:pPr>
            <a:endParaRPr lang="en-US" sz="2800" dirty="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60"/>
            </a:pPr>
            <a:endParaRPr lang="en-US" sz="2800" dirty="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60"/>
            </a:pPr>
            <a:r>
              <a:rPr lang="en-US" sz="2800" b="1" i="1" u="sng" dirty="0">
                <a:solidFill>
                  <a:schemeClr val="accent1">
                    <a:lumMod val="50000"/>
                  </a:schemeClr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4800" b="1" i="1" u="sng" dirty="0">
                <a:solidFill>
                  <a:schemeClr val="accent1">
                    <a:lumMod val="50000"/>
                  </a:schemeClr>
                </a:solidFill>
                <a:latin typeface="Fira Sans"/>
                <a:ea typeface="Fira Sans"/>
                <a:cs typeface="Fira Sans"/>
                <a:sym typeface="Fira Sans"/>
              </a:rPr>
              <a:t>Smart Water Management</a:t>
            </a:r>
            <a:endParaRPr lang="en-US" sz="4800" b="1" i="1" u="sng" dirty="0">
              <a:solidFill>
                <a:schemeClr val="accent1">
                  <a:lumMod val="50000"/>
                </a:schemeClr>
              </a:solidFill>
              <a:latin typeface="Fira Sans"/>
              <a:sym typeface="Fira Sans"/>
            </a:endParaRPr>
          </a:p>
          <a:p>
            <a: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60"/>
            </a:pPr>
            <a:endParaRPr lang="en-US" dirty="0"/>
          </a:p>
          <a:p>
            <a:pPr marL="444500"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80"/>
            </a:pPr>
            <a:r>
              <a:rPr lang="en-US" sz="4000" b="1" i="1" u="sng" dirty="0">
                <a:solidFill>
                  <a:schemeClr val="dk1"/>
                </a:solidFill>
                <a:latin typeface="Fira Sans"/>
                <a:sym typeface="Fira Sans"/>
              </a:rPr>
              <a:t>Data Management</a:t>
            </a:r>
          </a:p>
          <a:p>
            <a:pPr marL="444500"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80"/>
            </a:pPr>
            <a:r>
              <a:rPr lang="en-US" sz="2000" i="1" u="sng" dirty="0">
                <a:solidFill>
                  <a:schemeClr val="dk1"/>
                </a:solidFill>
                <a:latin typeface="Fira Sans"/>
                <a:sym typeface="Fira Sans"/>
              </a:rPr>
              <a:t>By</a:t>
            </a:r>
          </a:p>
          <a:p>
            <a:pPr marL="444500"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80"/>
            </a:pPr>
            <a:endParaRPr lang="en-US" sz="2000" b="1" i="1" u="sng" dirty="0">
              <a:solidFill>
                <a:schemeClr val="dk1"/>
              </a:solidFill>
              <a:latin typeface="Fira Sans"/>
              <a:sym typeface="Fira Sans"/>
            </a:endParaRPr>
          </a:p>
          <a:p>
            <a:pPr marL="444500"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80"/>
            </a:pPr>
            <a:r>
              <a:rPr lang="en-US" sz="2400" b="1" u="sng" dirty="0">
                <a:solidFill>
                  <a:schemeClr val="dk1"/>
                </a:solidFill>
                <a:latin typeface="Fira Sans"/>
                <a:sym typeface="Fira Sans"/>
              </a:rPr>
              <a:t>Siddhant Shukla</a:t>
            </a:r>
          </a:p>
          <a:p>
            <a:pPr marL="444500"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80"/>
            </a:pPr>
            <a:r>
              <a:rPr lang="en-US" sz="2400" b="1" u="sng" dirty="0">
                <a:solidFill>
                  <a:schemeClr val="dk1"/>
                </a:solidFill>
                <a:latin typeface="Fira Sans"/>
                <a:sym typeface="Fira Sans"/>
              </a:rPr>
              <a:t>And</a:t>
            </a:r>
          </a:p>
          <a:p>
            <a:pPr marL="444500"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80"/>
            </a:pPr>
            <a:r>
              <a:rPr lang="en-US" sz="2400" b="1" u="sng" dirty="0">
                <a:solidFill>
                  <a:schemeClr val="dk1"/>
                </a:solidFill>
                <a:latin typeface="Fira Sans"/>
                <a:sym typeface="Fira Sans"/>
              </a:rPr>
              <a:t>Shweta </a:t>
            </a:r>
            <a:r>
              <a:rPr lang="en-US" sz="2400" b="1" u="sng" dirty="0" err="1">
                <a:solidFill>
                  <a:schemeClr val="dk1"/>
                </a:solidFill>
                <a:latin typeface="Fira Sans"/>
                <a:sym typeface="Fira Sans"/>
              </a:rPr>
              <a:t>Karandikar</a:t>
            </a:r>
            <a:endParaRPr lang="en-US" sz="2400" b="1" u="sng" dirty="0">
              <a:solidFill>
                <a:schemeClr val="dk1"/>
              </a:solidFill>
              <a:latin typeface="Fira Sans"/>
              <a:sym typeface="Fira Sans"/>
            </a:endParaRPr>
          </a:p>
          <a:p>
            <a:pPr marL="444500"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80"/>
            </a:pPr>
            <a:r>
              <a:rPr lang="en-US" sz="1800" dirty="0">
                <a:solidFill>
                  <a:schemeClr val="dk1"/>
                </a:solidFill>
                <a:latin typeface="Fira Sans"/>
                <a:sym typeface="Fira Sans"/>
              </a:rPr>
              <a:t>(Department of Computer Engineering)</a:t>
            </a:r>
            <a:endParaRPr sz="1800" dirty="0"/>
          </a:p>
          <a:p>
            <a:pPr marL="901700"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endParaRPr sz="2000" b="0" i="0" u="none" strike="noStrike" cap="none" dirty="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0" name="Date Placeholder 1"/>
          <p:cNvSpPr>
            <a:spLocks noGrp="1"/>
          </p:cNvSpPr>
          <p:nvPr>
            <p:ph type="dt" idx="10"/>
          </p:nvPr>
        </p:nvSpPr>
        <p:spPr>
          <a:xfrm>
            <a:off x="412897" y="6492875"/>
            <a:ext cx="2743200" cy="365125"/>
          </a:xfrm>
        </p:spPr>
        <p:txBody>
          <a:bodyPr/>
          <a:lstStyle/>
          <a:p>
            <a:fld id="{74377E67-DBEE-4ACA-B983-7D5BC25A6B95}" type="datetime1">
              <a:rPr lang="en-IN" sz="1200" smtClean="0">
                <a:solidFill>
                  <a:schemeClr val="bg1"/>
                </a:solidFill>
                <a:latin typeface="Fira Sans" charset="0"/>
              </a:rPr>
              <a:t>22-10-2023</a:t>
            </a:fld>
            <a:endParaRPr lang="en-IN" sz="1200" dirty="0">
              <a:solidFill>
                <a:schemeClr val="bg1"/>
              </a:solidFill>
              <a:latin typeface="Fira Sans" charset="0"/>
            </a:endParaRPr>
          </a:p>
        </p:txBody>
      </p:sp>
      <p:sp>
        <p:nvSpPr>
          <p:cNvPr id="11" name="Footer Placeholder 2"/>
          <p:cNvSpPr>
            <a:spLocks noGrp="1"/>
          </p:cNvSpPr>
          <p:nvPr>
            <p:ph type="ftr" idx="11"/>
          </p:nvPr>
        </p:nvSpPr>
        <p:spPr>
          <a:xfrm>
            <a:off x="3775361" y="6492875"/>
            <a:ext cx="4786423" cy="365125"/>
          </a:xfrm>
        </p:spPr>
        <p:txBody>
          <a:bodyPr/>
          <a:lstStyle/>
          <a:p>
            <a:pPr algn="ctr"/>
            <a:r>
              <a:rPr lang="en-IN" sz="1200" dirty="0">
                <a:solidFill>
                  <a:schemeClr val="bg1"/>
                </a:solidFill>
                <a:latin typeface="Fira Sans" charset="0"/>
              </a:rPr>
              <a:t>Department of Computer Engineering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idx="12"/>
          </p:nvPr>
        </p:nvSpPr>
        <p:spPr>
          <a:xfrm>
            <a:off x="8759455" y="6447612"/>
            <a:ext cx="2743200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smtClean="0">
                <a:solidFill>
                  <a:schemeClr val="bg1"/>
                </a:solidFill>
                <a:latin typeface="Fira Sans" charset="0"/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</a:t>
            </a:fld>
            <a:endParaRPr lang="en-US" sz="1200" dirty="0">
              <a:solidFill>
                <a:schemeClr val="bg1"/>
              </a:solidFill>
              <a:latin typeface="Fira Sans" charset="0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EF94FEE-7140-C18E-DEA3-5F28E226222F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D550171A-FADC-40F5-AD9B-CD4B527234DD}" type="datetime1">
              <a:rPr lang="en-IN" smtClean="0"/>
              <a:t>22-10-2023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BD09DA7-6868-FDC7-36FA-BC63B19B750C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IN" dirty="0"/>
              <a:t>Department of Computer Engineering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42C44F-E649-8AFB-8D91-0579D1A5E87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C98C4AF-FD4B-BEAF-3A82-42C33D81B9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6970" y="1324628"/>
            <a:ext cx="10972800" cy="5031722"/>
          </a:xfrm>
        </p:spPr>
        <p:txBody>
          <a:bodyPr>
            <a:normAutofit/>
          </a:bodyPr>
          <a:lstStyle/>
          <a:p>
            <a:pPr algn="ctr"/>
            <a:r>
              <a:rPr lang="en-US" b="1" u="sng" dirty="0"/>
              <a:t>What is Data Management?</a:t>
            </a:r>
          </a:p>
          <a:p>
            <a:pPr marL="50800" indent="0" algn="ctr">
              <a:buNone/>
            </a:pPr>
            <a:r>
              <a:rPr lang="en-US" sz="2400" b="1" dirty="0"/>
              <a:t>It is the process of collecting, organizing, storing, and manipulating data in a way that allows for easy access, retrieval, and use of that data. It involves various activities aimed at ensuring data quality, security, and availability for decision-making and analysis.</a:t>
            </a:r>
          </a:p>
          <a:p>
            <a:pPr marL="50800" indent="0" algn="ctr">
              <a:buNone/>
            </a:pP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266890826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A7232B-12C4-F9ED-83F6-AD4E83D3B649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D550171A-FADC-40F5-AD9B-CD4B527234DD}" type="datetime1">
              <a:rPr lang="en-IN" smtClean="0"/>
              <a:t>22-10-2023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F083D7-CD38-A75E-5C6E-9A04FC7491AC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IN" dirty="0"/>
              <a:t>Department of </a:t>
            </a:r>
            <a:r>
              <a:rPr lang="en-IN" sz="1800" dirty="0">
                <a:solidFill>
                  <a:schemeClr val="bg1"/>
                </a:solidFill>
                <a:latin typeface="Fira Sans" charset="0"/>
              </a:rPr>
              <a:t>Computer Engineering</a:t>
            </a: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E1082D-1235-D9E8-351E-5484A982D97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</a:t>
            </a:fld>
            <a:endParaRPr lang="en-US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1D0711D8-1AAE-20EE-2B90-1A0B38057EA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26241417"/>
              </p:ext>
            </p:extLst>
          </p:nvPr>
        </p:nvGraphicFramePr>
        <p:xfrm>
          <a:off x="0" y="0"/>
          <a:ext cx="12192000" cy="62411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43509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6E1F170-58ED-76ED-C26F-8D2BABE48712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D550171A-FADC-40F5-AD9B-CD4B527234DD}" type="datetime1">
              <a:rPr lang="en-IN" smtClean="0"/>
              <a:t>22-10-2023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45963E-D426-C7A1-A0BC-07A4CB094247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IN"/>
              <a:t>Department of Information Technology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25DFF2-E857-BE35-EDE9-E55263268F9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5E2933C-0DD6-9735-63B7-0641D9B096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hlinkClick r:id="rId2" action="ppaction://hlinkfile"/>
              </a:rPr>
              <a:t>drought_management</a:t>
            </a:r>
            <a:r>
              <a:rPr lang="en-US">
                <a:hlinkClick r:id="rId2" action="ppaction://hlinkfile"/>
              </a:rPr>
              <a:t>\Drought Management.html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547003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2_Custom Design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Custom Design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257</TotalTime>
  <Words>162</Words>
  <Application>Microsoft Office PowerPoint</Application>
  <PresentationFormat>Widescreen</PresentationFormat>
  <Paragraphs>47</Paragraphs>
  <Slides>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5</vt:i4>
      </vt:variant>
    </vt:vector>
  </HeadingPairs>
  <TitlesOfParts>
    <vt:vector size="14" baseType="lpstr">
      <vt:lpstr>Marcellus</vt:lpstr>
      <vt:lpstr>Fira Sans</vt:lpstr>
      <vt:lpstr>Arial</vt:lpstr>
      <vt:lpstr>Calibri</vt:lpstr>
      <vt:lpstr>Courier New</vt:lpstr>
      <vt:lpstr>Times New Roman</vt:lpstr>
      <vt:lpstr>2_Custom Design</vt:lpstr>
      <vt:lpstr>Custom Design</vt:lpstr>
      <vt:lpstr>1_Custom Design</vt:lpstr>
      <vt:lpstr>Title</vt:lpstr>
      <vt:lpstr>Title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dc:creator>Windows User</dc:creator>
  <cp:lastModifiedBy>Shreyans T</cp:lastModifiedBy>
  <cp:revision>10</cp:revision>
  <dcterms:created xsi:type="dcterms:W3CDTF">2019-03-30T05:08:49Z</dcterms:created>
  <dcterms:modified xsi:type="dcterms:W3CDTF">2023-10-22T14:12:46Z</dcterms:modified>
</cp:coreProperties>
</file>